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2" r:id="rId1"/>
    <p:sldMasterId id="2147483773" r:id="rId2"/>
    <p:sldMasterId id="2147483774" r:id="rId3"/>
  </p:sldMasterIdLst>
  <p:notesMasterIdLst>
    <p:notesMasterId r:id="rId14"/>
  </p:notesMasterIdLst>
  <p:sldIdLst>
    <p:sldId id="256" r:id="rId4"/>
    <p:sldId id="257" r:id="rId5"/>
    <p:sldId id="265" r:id="rId6"/>
    <p:sldId id="258" r:id="rId7"/>
    <p:sldId id="259" r:id="rId8"/>
    <p:sldId id="260" r:id="rId9"/>
    <p:sldId id="261" r:id="rId10"/>
    <p:sldId id="262" r:id="rId11"/>
    <p:sldId id="263" r:id="rId12"/>
    <p:sldId id="264"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Impact" panose="020B0806030902050204" pitchFamily="34" charset="0"/>
      <p:regular r:id="rId19"/>
    </p:embeddedFont>
    <p:embeddedFont>
      <p:font typeface="Lato" panose="020F0502020204030203" pitchFamily="34" charset="0"/>
      <p:regular r:id="rId20"/>
      <p:bold r:id="rId21"/>
      <p:italic r:id="rId22"/>
      <p:boldItalic r:id="rId23"/>
    </p:embeddedFont>
    <p:embeddedFont>
      <p:font typeface="Lato Black" panose="020F0502020204030204" pitchFamily="34" charset="0"/>
      <p:bold r:id="rId24"/>
      <p:italic r:id="rId25"/>
      <p:boldItalic r:id="rId26"/>
    </p:embeddedFont>
    <p:embeddedFont>
      <p:font typeface="Open Sans" panose="020B0606030504020204" pitchFamily="34"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0"/>
  </p:normalViewPr>
  <p:slideViewPr>
    <p:cSldViewPr snapToGrid="0">
      <p:cViewPr varScale="1">
        <p:scale>
          <a:sx n="127" d="100"/>
          <a:sy n="127" d="100"/>
        </p:scale>
        <p:origin x="184" y="3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ast.org/our-work/projects/take-flight-drones-rural-middle-school-girls-stem-caree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135bc87505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Project Page: </a:t>
            </a:r>
            <a:r>
              <a:rPr lang="en" u="sng">
                <a:solidFill>
                  <a:schemeClr val="hlink"/>
                </a:solidFill>
                <a:hlinkClick r:id="rId3"/>
              </a:rPr>
              <a:t>https://www.cast.org/our-work/projects/take-flight-drones-rural-middle-school-girls-stem-careers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27" name="Google Shape;927;g135bc875057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16b614cf8b5_0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g16b614cf8b5_0_1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overarching question we will pose to students. The curriculum will teach them why this is important and what the barriers are through the use of drones. Then in the end we will ask students to share the message in whatever way makes sense to them as a class or a small group.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16b614cf8b5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16b614cf8b5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16b614cf8b5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16b614cf8b5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6843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16b614cf8b5_0_1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16b614cf8b5_0_1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16b614cf8b5_0_1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16b614cf8b5_0_1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16b614cf8b5_0_1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16b614cf8b5_0_1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overarching question we will pose to students. The curriculum will teach them why this is important and what the barriers are through the use of drones. Then in the end we will ask students to share the message in whatever way makes sense to them as a class or a small group.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16b614cf8b5_0_1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16b614cf8b5_0_1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16b614cf8b5_0_1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16b614cf8b5_0_1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overarching question we will pose to students. The curriculum will teach them why this is important and what the barriers are through the use of drones. Then in the end we will ask students to share the message in whatever way makes sense to them as a class or a small group. </a:t>
            </a:r>
            <a:endParaRPr/>
          </a:p>
          <a:p>
            <a:pPr marL="0" lvl="0" indent="0" algn="l" rtl="0">
              <a:spcBef>
                <a:spcPts val="0"/>
              </a:spcBef>
              <a:spcAft>
                <a:spcPts val="0"/>
              </a:spcAft>
              <a:buNone/>
            </a:pPr>
            <a:endParaRPr/>
          </a:p>
          <a:p>
            <a:pPr marL="0" lvl="0" indent="0" algn="l" rtl="0">
              <a:spcBef>
                <a:spcPts val="0"/>
              </a:spcBef>
              <a:spcAft>
                <a:spcPts val="0"/>
              </a:spcAft>
              <a:buNone/>
            </a:pPr>
            <a:r>
              <a:rPr lang="en"/>
              <a:t>How do we broaden participation in STEM?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16b614cf8b5_0_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16b614cf8b5_0_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purple">
  <p:cSld name="TITLE_1">
    <p:bg>
      <p:bgPr>
        <a:solidFill>
          <a:schemeClr val="accent4"/>
        </a:solidFill>
        <a:effectLst/>
      </p:bgPr>
    </p:bg>
    <p:spTree>
      <p:nvGrpSpPr>
        <p:cNvPr id="1" name="Shape 9"/>
        <p:cNvGrpSpPr/>
        <p:nvPr/>
      </p:nvGrpSpPr>
      <p:grpSpPr>
        <a:xfrm>
          <a:off x="0" y="0"/>
          <a:ext cx="0" cy="0"/>
          <a:chOff x="0" y="0"/>
          <a:chExt cx="0" cy="0"/>
        </a:xfrm>
      </p:grpSpPr>
      <p:pic>
        <p:nvPicPr>
          <p:cNvPr id="10" name="Google Shape;10;p2" descr="null"/>
          <p:cNvPicPr preferRelativeResize="0"/>
          <p:nvPr/>
        </p:nvPicPr>
        <p:blipFill rotWithShape="1">
          <a:blip r:embed="rId2">
            <a:alphaModFix/>
          </a:blip>
          <a:srcRect/>
          <a:stretch/>
        </p:blipFill>
        <p:spPr>
          <a:xfrm>
            <a:off x="2950450" y="-445450"/>
            <a:ext cx="6593225" cy="6334400"/>
          </a:xfrm>
          <a:prstGeom prst="rect">
            <a:avLst/>
          </a:prstGeom>
          <a:noFill/>
          <a:ln>
            <a:noFill/>
          </a:ln>
        </p:spPr>
      </p:pic>
      <p:sp>
        <p:nvSpPr>
          <p:cNvPr id="11" name="Google Shape;11;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2" name="Google Shape;12;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400"/>
              <a:buFont typeface="Lato"/>
              <a:buNone/>
              <a:defRPr>
                <a:solidFill>
                  <a:schemeClr val="lt1"/>
                </a:solidFill>
                <a:latin typeface="Lato"/>
                <a:ea typeface="Lato"/>
                <a:cs typeface="Lato"/>
                <a:sym typeface="Lato"/>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3" name="Google Shape;13;p2"/>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rgbClr val="F3F3F3"/>
                </a:solidFill>
              </a:defRPr>
            </a:lvl1pPr>
            <a:lvl2pPr lvl="1" rtl="0">
              <a:buNone/>
              <a:defRPr>
                <a:solidFill>
                  <a:srgbClr val="F3F3F3"/>
                </a:solidFill>
              </a:defRPr>
            </a:lvl2pPr>
            <a:lvl3pPr lvl="2" rtl="0">
              <a:buNone/>
              <a:defRPr>
                <a:solidFill>
                  <a:srgbClr val="F3F3F3"/>
                </a:solidFill>
              </a:defRPr>
            </a:lvl3pPr>
            <a:lvl4pPr lvl="3" rtl="0">
              <a:buNone/>
              <a:defRPr>
                <a:solidFill>
                  <a:srgbClr val="F3F3F3"/>
                </a:solidFill>
              </a:defRPr>
            </a:lvl4pPr>
            <a:lvl5pPr lvl="4" rtl="0">
              <a:buNone/>
              <a:defRPr>
                <a:solidFill>
                  <a:srgbClr val="F3F3F3"/>
                </a:solidFill>
              </a:defRPr>
            </a:lvl5pPr>
            <a:lvl6pPr lvl="5" rtl="0">
              <a:buNone/>
              <a:defRPr>
                <a:solidFill>
                  <a:srgbClr val="F3F3F3"/>
                </a:solidFill>
              </a:defRPr>
            </a:lvl6pPr>
            <a:lvl7pPr lvl="6" rtl="0">
              <a:buNone/>
              <a:defRPr>
                <a:solidFill>
                  <a:srgbClr val="F3F3F3"/>
                </a:solidFill>
              </a:defRPr>
            </a:lvl7pPr>
            <a:lvl8pPr lvl="7" rtl="0">
              <a:buNone/>
              <a:defRPr>
                <a:solidFill>
                  <a:srgbClr val="F3F3F3"/>
                </a:solidFill>
              </a:defRPr>
            </a:lvl8pPr>
            <a:lvl9pPr lvl="8" rtl="0">
              <a:buNone/>
              <a:defRPr>
                <a:solidFill>
                  <a:srgbClr val="F3F3F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 purple mark R">
  <p:cSld name="SECTION_HEADER_1_1_1_1">
    <p:bg>
      <p:bgPr>
        <a:solidFill>
          <a:schemeClr val="accent4"/>
        </a:solidFill>
        <a:effectLst/>
      </p:bgPr>
    </p:bg>
    <p:spTree>
      <p:nvGrpSpPr>
        <p:cNvPr id="1" name="Shape 55"/>
        <p:cNvGrpSpPr/>
        <p:nvPr/>
      </p:nvGrpSpPr>
      <p:grpSpPr>
        <a:xfrm>
          <a:off x="0" y="0"/>
          <a:ext cx="0" cy="0"/>
          <a:chOff x="0" y="0"/>
          <a:chExt cx="0" cy="0"/>
        </a:xfrm>
      </p:grpSpPr>
      <p:pic>
        <p:nvPicPr>
          <p:cNvPr id="56" name="Google Shape;56;p11" descr="null"/>
          <p:cNvPicPr preferRelativeResize="0"/>
          <p:nvPr/>
        </p:nvPicPr>
        <p:blipFill>
          <a:blip r:embed="rId2">
            <a:alphaModFix/>
          </a:blip>
          <a:stretch>
            <a:fillRect/>
          </a:stretch>
        </p:blipFill>
        <p:spPr>
          <a:xfrm>
            <a:off x="2950450" y="-445450"/>
            <a:ext cx="6593225" cy="6334400"/>
          </a:xfrm>
          <a:prstGeom prst="rect">
            <a:avLst/>
          </a:prstGeom>
          <a:noFill/>
          <a:ln>
            <a:noFill/>
          </a:ln>
        </p:spPr>
      </p:pic>
      <p:sp>
        <p:nvSpPr>
          <p:cNvPr id="57" name="Google Shape;57;p11"/>
          <p:cNvSpPr txBox="1">
            <a:spLocks noGrp="1"/>
          </p:cNvSpPr>
          <p:nvPr>
            <p:ph type="title"/>
          </p:nvPr>
        </p:nvSpPr>
        <p:spPr>
          <a:xfrm>
            <a:off x="460950" y="2195850"/>
            <a:ext cx="8222100" cy="882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4200"/>
              <a:buFont typeface="Lato"/>
              <a:buNone/>
              <a:defRPr sz="4200" b="1">
                <a:solidFill>
                  <a:srgbClr val="FFFFFF"/>
                </a:solidFill>
                <a:latin typeface="Lato"/>
                <a:ea typeface="Lato"/>
                <a:cs typeface="Lato"/>
                <a:sym typeface="Lato"/>
              </a:defRPr>
            </a:lvl1pPr>
            <a:lvl2pPr lvl="1" rtl="0">
              <a:spcBef>
                <a:spcPts val="0"/>
              </a:spcBef>
              <a:spcAft>
                <a:spcPts val="0"/>
              </a:spcAft>
              <a:buClr>
                <a:srgbClr val="000000"/>
              </a:buClr>
              <a:buSzPts val="4200"/>
              <a:buNone/>
              <a:defRPr sz="4200">
                <a:solidFill>
                  <a:srgbClr val="000000"/>
                </a:solidFill>
              </a:defRPr>
            </a:lvl2pPr>
            <a:lvl3pPr lvl="2" rtl="0">
              <a:spcBef>
                <a:spcPts val="0"/>
              </a:spcBef>
              <a:spcAft>
                <a:spcPts val="0"/>
              </a:spcAft>
              <a:buClr>
                <a:srgbClr val="000000"/>
              </a:buClr>
              <a:buSzPts val="4200"/>
              <a:buNone/>
              <a:defRPr sz="4200">
                <a:solidFill>
                  <a:srgbClr val="000000"/>
                </a:solidFill>
              </a:defRPr>
            </a:lvl3pPr>
            <a:lvl4pPr lvl="3" rtl="0">
              <a:spcBef>
                <a:spcPts val="0"/>
              </a:spcBef>
              <a:spcAft>
                <a:spcPts val="0"/>
              </a:spcAft>
              <a:buClr>
                <a:srgbClr val="000000"/>
              </a:buClr>
              <a:buSzPts val="4200"/>
              <a:buNone/>
              <a:defRPr sz="4200">
                <a:solidFill>
                  <a:srgbClr val="000000"/>
                </a:solidFill>
              </a:defRPr>
            </a:lvl4pPr>
            <a:lvl5pPr lvl="4" rtl="0">
              <a:spcBef>
                <a:spcPts val="0"/>
              </a:spcBef>
              <a:spcAft>
                <a:spcPts val="0"/>
              </a:spcAft>
              <a:buClr>
                <a:srgbClr val="000000"/>
              </a:buClr>
              <a:buSzPts val="4200"/>
              <a:buNone/>
              <a:defRPr sz="4200">
                <a:solidFill>
                  <a:srgbClr val="000000"/>
                </a:solidFill>
              </a:defRPr>
            </a:lvl5pPr>
            <a:lvl6pPr lvl="5" rtl="0">
              <a:spcBef>
                <a:spcPts val="0"/>
              </a:spcBef>
              <a:spcAft>
                <a:spcPts val="0"/>
              </a:spcAft>
              <a:buClr>
                <a:srgbClr val="000000"/>
              </a:buClr>
              <a:buSzPts val="4200"/>
              <a:buNone/>
              <a:defRPr sz="4200">
                <a:solidFill>
                  <a:srgbClr val="000000"/>
                </a:solidFill>
              </a:defRPr>
            </a:lvl6pPr>
            <a:lvl7pPr lvl="6" rtl="0">
              <a:spcBef>
                <a:spcPts val="0"/>
              </a:spcBef>
              <a:spcAft>
                <a:spcPts val="0"/>
              </a:spcAft>
              <a:buClr>
                <a:srgbClr val="000000"/>
              </a:buClr>
              <a:buSzPts val="4200"/>
              <a:buNone/>
              <a:defRPr sz="4200">
                <a:solidFill>
                  <a:srgbClr val="000000"/>
                </a:solidFill>
              </a:defRPr>
            </a:lvl7pPr>
            <a:lvl8pPr lvl="7" rtl="0">
              <a:spcBef>
                <a:spcPts val="0"/>
              </a:spcBef>
              <a:spcAft>
                <a:spcPts val="0"/>
              </a:spcAft>
              <a:buClr>
                <a:srgbClr val="000000"/>
              </a:buClr>
              <a:buSzPts val="4200"/>
              <a:buNone/>
              <a:defRPr sz="4200">
                <a:solidFill>
                  <a:srgbClr val="000000"/>
                </a:solidFill>
              </a:defRPr>
            </a:lvl8pPr>
            <a:lvl9pPr lvl="8" rtl="0">
              <a:spcBef>
                <a:spcPts val="0"/>
              </a:spcBef>
              <a:spcAft>
                <a:spcPts val="0"/>
              </a:spcAft>
              <a:buClr>
                <a:srgbClr val="000000"/>
              </a:buClr>
              <a:buSzPts val="4200"/>
              <a:buNone/>
              <a:defRPr sz="4200">
                <a:solidFill>
                  <a:srgbClr val="000000"/>
                </a:solidFill>
              </a:defRPr>
            </a:lvl9pPr>
          </a:lstStyle>
          <a:p>
            <a:endParaRPr/>
          </a:p>
        </p:txBody>
      </p:sp>
      <p:sp>
        <p:nvSpPr>
          <p:cNvPr id="58" name="Google Shape;58;p11"/>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59" name="Google Shape;59;p11"/>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rgbClr val="F3F3F3"/>
                </a:solidFill>
                <a:latin typeface="Lato"/>
                <a:ea typeface="Lato"/>
                <a:cs typeface="Lato"/>
                <a:sym typeface="Lato"/>
              </a:rPr>
              <a:t>© 2020 </a:t>
            </a:r>
            <a:r>
              <a:rPr lang="en" sz="700" b="1">
                <a:solidFill>
                  <a:srgbClr val="F3F3F3"/>
                </a:solidFill>
                <a:latin typeface="Lato"/>
                <a:ea typeface="Lato"/>
                <a:cs typeface="Lato"/>
                <a:sym typeface="Lato"/>
              </a:rPr>
              <a:t>CAST | Until learning has no limits</a:t>
            </a:r>
            <a:r>
              <a:rPr lang="en" sz="700" baseline="30000">
                <a:solidFill>
                  <a:srgbClr val="F3F3F3"/>
                </a:solidFill>
                <a:latin typeface="Lato"/>
                <a:ea typeface="Lato"/>
                <a:cs typeface="Lato"/>
                <a:sym typeface="Lato"/>
              </a:rPr>
              <a:t>®</a:t>
            </a:r>
            <a:endParaRPr sz="700" b="1" i="0" u="none" strike="noStrike" cap="none">
              <a:solidFill>
                <a:srgbClr val="F3F3F3"/>
              </a:solidFill>
              <a:latin typeface="Lato"/>
              <a:ea typeface="Lato"/>
              <a:cs typeface="Lato"/>
              <a:sym typeface="Lato"/>
            </a:endParaRPr>
          </a:p>
        </p:txBody>
      </p:sp>
      <p:sp>
        <p:nvSpPr>
          <p:cNvPr id="60" name="Google Shape;60;p11"/>
          <p:cNvSpPr txBox="1">
            <a:spLocks noGrp="1"/>
          </p:cNvSpPr>
          <p:nvPr>
            <p:ph type="subTitle" idx="1"/>
          </p:nvPr>
        </p:nvSpPr>
        <p:spPr>
          <a:xfrm>
            <a:off x="460950" y="3078150"/>
            <a:ext cx="8231100" cy="882300"/>
          </a:xfrm>
          <a:prstGeom prst="rect">
            <a:avLst/>
          </a:prstGeom>
        </p:spPr>
        <p:txBody>
          <a:bodyPr spcFirstLastPara="1" wrap="square" lIns="91425" tIns="91425" rIns="91425" bIns="91425" anchor="t" anchorCtr="0">
            <a:noAutofit/>
          </a:bodyPr>
          <a:lstStyle>
            <a:lvl1pPr lvl="0">
              <a:spcBef>
                <a:spcPts val="0"/>
              </a:spcBef>
              <a:spcAft>
                <a:spcPts val="0"/>
              </a:spcAft>
              <a:buNone/>
              <a:defRPr>
                <a:solidFill>
                  <a:schemeClr val="lt1"/>
                </a:solidFill>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Quote 3">
  <p:cSld name="SECTION_HEADER_1_1_1_3_1">
    <p:bg>
      <p:bgPr>
        <a:solidFill>
          <a:schemeClr val="accent4"/>
        </a:solidFill>
        <a:effectLst/>
      </p:bgPr>
    </p:bg>
    <p:spTree>
      <p:nvGrpSpPr>
        <p:cNvPr id="1" name="Shape 719"/>
        <p:cNvGrpSpPr/>
        <p:nvPr/>
      </p:nvGrpSpPr>
      <p:grpSpPr>
        <a:xfrm>
          <a:off x="0" y="0"/>
          <a:ext cx="0" cy="0"/>
          <a:chOff x="0" y="0"/>
          <a:chExt cx="0" cy="0"/>
        </a:xfrm>
      </p:grpSpPr>
      <p:sp>
        <p:nvSpPr>
          <p:cNvPr id="720" name="Google Shape;720;p10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4200"/>
              <a:buFont typeface="Lato"/>
              <a:buNone/>
              <a:defRPr sz="4200" b="1">
                <a:solidFill>
                  <a:srgbClr val="000000"/>
                </a:solidFill>
                <a:latin typeface="Lato"/>
                <a:ea typeface="Lato"/>
                <a:cs typeface="Lato"/>
                <a:sym typeface="Lato"/>
              </a:defRPr>
            </a:lvl1pPr>
            <a:lvl2pPr lvl="1" rtl="0">
              <a:spcBef>
                <a:spcPts val="0"/>
              </a:spcBef>
              <a:spcAft>
                <a:spcPts val="0"/>
              </a:spcAft>
              <a:buClr>
                <a:srgbClr val="000000"/>
              </a:buClr>
              <a:buSzPts val="4200"/>
              <a:buNone/>
              <a:defRPr sz="4200">
                <a:solidFill>
                  <a:srgbClr val="000000"/>
                </a:solidFill>
              </a:defRPr>
            </a:lvl2pPr>
            <a:lvl3pPr lvl="2" rtl="0">
              <a:spcBef>
                <a:spcPts val="0"/>
              </a:spcBef>
              <a:spcAft>
                <a:spcPts val="0"/>
              </a:spcAft>
              <a:buClr>
                <a:srgbClr val="000000"/>
              </a:buClr>
              <a:buSzPts val="4200"/>
              <a:buNone/>
              <a:defRPr sz="4200">
                <a:solidFill>
                  <a:srgbClr val="000000"/>
                </a:solidFill>
              </a:defRPr>
            </a:lvl3pPr>
            <a:lvl4pPr lvl="3" rtl="0">
              <a:spcBef>
                <a:spcPts val="0"/>
              </a:spcBef>
              <a:spcAft>
                <a:spcPts val="0"/>
              </a:spcAft>
              <a:buClr>
                <a:srgbClr val="000000"/>
              </a:buClr>
              <a:buSzPts val="4200"/>
              <a:buNone/>
              <a:defRPr sz="4200">
                <a:solidFill>
                  <a:srgbClr val="000000"/>
                </a:solidFill>
              </a:defRPr>
            </a:lvl4pPr>
            <a:lvl5pPr lvl="4" rtl="0">
              <a:spcBef>
                <a:spcPts val="0"/>
              </a:spcBef>
              <a:spcAft>
                <a:spcPts val="0"/>
              </a:spcAft>
              <a:buClr>
                <a:srgbClr val="000000"/>
              </a:buClr>
              <a:buSzPts val="4200"/>
              <a:buNone/>
              <a:defRPr sz="4200">
                <a:solidFill>
                  <a:srgbClr val="000000"/>
                </a:solidFill>
              </a:defRPr>
            </a:lvl5pPr>
            <a:lvl6pPr lvl="5" rtl="0">
              <a:spcBef>
                <a:spcPts val="0"/>
              </a:spcBef>
              <a:spcAft>
                <a:spcPts val="0"/>
              </a:spcAft>
              <a:buClr>
                <a:srgbClr val="000000"/>
              </a:buClr>
              <a:buSzPts val="4200"/>
              <a:buNone/>
              <a:defRPr sz="4200">
                <a:solidFill>
                  <a:srgbClr val="000000"/>
                </a:solidFill>
              </a:defRPr>
            </a:lvl6pPr>
            <a:lvl7pPr lvl="6" rtl="0">
              <a:spcBef>
                <a:spcPts val="0"/>
              </a:spcBef>
              <a:spcAft>
                <a:spcPts val="0"/>
              </a:spcAft>
              <a:buClr>
                <a:srgbClr val="000000"/>
              </a:buClr>
              <a:buSzPts val="4200"/>
              <a:buNone/>
              <a:defRPr sz="4200">
                <a:solidFill>
                  <a:srgbClr val="000000"/>
                </a:solidFill>
              </a:defRPr>
            </a:lvl7pPr>
            <a:lvl8pPr lvl="7" rtl="0">
              <a:spcBef>
                <a:spcPts val="0"/>
              </a:spcBef>
              <a:spcAft>
                <a:spcPts val="0"/>
              </a:spcAft>
              <a:buClr>
                <a:srgbClr val="000000"/>
              </a:buClr>
              <a:buSzPts val="4200"/>
              <a:buNone/>
              <a:defRPr sz="4200">
                <a:solidFill>
                  <a:srgbClr val="000000"/>
                </a:solidFill>
              </a:defRPr>
            </a:lvl8pPr>
            <a:lvl9pPr lvl="8" rtl="0">
              <a:spcBef>
                <a:spcPts val="0"/>
              </a:spcBef>
              <a:spcAft>
                <a:spcPts val="0"/>
              </a:spcAft>
              <a:buClr>
                <a:srgbClr val="000000"/>
              </a:buClr>
              <a:buSzPts val="4200"/>
              <a:buNone/>
              <a:defRPr sz="4200">
                <a:solidFill>
                  <a:srgbClr val="000000"/>
                </a:solidFill>
              </a:defRPr>
            </a:lvl9pPr>
          </a:lstStyle>
          <a:p>
            <a:endParaRPr/>
          </a:p>
        </p:txBody>
      </p:sp>
      <p:sp>
        <p:nvSpPr>
          <p:cNvPr id="721" name="Google Shape;721;p10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722" name="Google Shape;722;p103" descr="null"/>
          <p:cNvPicPr preferRelativeResize="0"/>
          <p:nvPr/>
        </p:nvPicPr>
        <p:blipFill>
          <a:blip r:embed="rId2">
            <a:alphaModFix/>
          </a:blip>
          <a:stretch>
            <a:fillRect/>
          </a:stretch>
        </p:blipFill>
        <p:spPr>
          <a:xfrm>
            <a:off x="2950450" y="-445450"/>
            <a:ext cx="6593225" cy="6334400"/>
          </a:xfrm>
          <a:prstGeom prst="rect">
            <a:avLst/>
          </a:prstGeom>
          <a:noFill/>
          <a:ln>
            <a:noFill/>
          </a:ln>
        </p:spPr>
      </p:pic>
      <p:sp>
        <p:nvSpPr>
          <p:cNvPr id="723" name="Google Shape;723;p103"/>
          <p:cNvSpPr txBox="1"/>
          <p:nvPr/>
        </p:nvSpPr>
        <p:spPr>
          <a:xfrm>
            <a:off x="5238225" y="49319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10343B"/>
                </a:solidFill>
                <a:latin typeface="Lato"/>
                <a:ea typeface="Lato"/>
                <a:cs typeface="Lato"/>
                <a:sym typeface="Lato"/>
              </a:rPr>
              <a:t>© 201</a:t>
            </a:r>
            <a:r>
              <a:rPr lang="en" sz="700">
                <a:solidFill>
                  <a:srgbClr val="10343B"/>
                </a:solidFill>
                <a:latin typeface="Lato"/>
                <a:ea typeface="Lato"/>
                <a:cs typeface="Lato"/>
                <a:sym typeface="Lato"/>
              </a:rPr>
              <a:t>9</a:t>
            </a:r>
            <a:r>
              <a:rPr lang="en" sz="700" b="0" i="0" u="none" strike="noStrike" cap="none">
                <a:solidFill>
                  <a:srgbClr val="10343B"/>
                </a:solidFill>
                <a:latin typeface="Lato"/>
                <a:ea typeface="Lato"/>
                <a:cs typeface="Lato"/>
                <a:sym typeface="Lato"/>
              </a:rPr>
              <a:t> </a:t>
            </a:r>
            <a:r>
              <a:rPr lang="en" sz="700" b="1" i="0" u="none" strike="noStrike" cap="none">
                <a:solidFill>
                  <a:srgbClr val="10343B"/>
                </a:solidFill>
                <a:latin typeface="Lato"/>
                <a:ea typeface="Lato"/>
                <a:cs typeface="Lato"/>
                <a:sym typeface="Lato"/>
              </a:rPr>
              <a:t>CAST | Until Learning Has No Limits</a:t>
            </a:r>
            <a:endParaRPr sz="700" b="1" i="0" u="none" strike="noStrike" cap="none">
              <a:solidFill>
                <a:srgbClr val="10343B"/>
              </a:solidFill>
              <a:latin typeface="Lato"/>
              <a:ea typeface="Lato"/>
              <a:cs typeface="Lato"/>
              <a:sym typeface="Lato"/>
            </a:endParaRPr>
          </a:p>
        </p:txBody>
      </p:sp>
      <p:sp>
        <p:nvSpPr>
          <p:cNvPr id="724" name="Google Shape;724;p103"/>
          <p:cNvSpPr txBox="1"/>
          <p:nvPr/>
        </p:nvSpPr>
        <p:spPr>
          <a:xfrm>
            <a:off x="500150" y="1109025"/>
            <a:ext cx="989400" cy="109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0">
                <a:solidFill>
                  <a:srgbClr val="A60A63"/>
                </a:solidFill>
                <a:latin typeface="Impact"/>
                <a:ea typeface="Impact"/>
                <a:cs typeface="Impact"/>
                <a:sym typeface="Impact"/>
              </a:rPr>
              <a:t>“</a:t>
            </a:r>
            <a:endParaRPr sz="20000">
              <a:solidFill>
                <a:srgbClr val="A60A63"/>
              </a:solidFill>
              <a:latin typeface="Impact"/>
              <a:ea typeface="Impact"/>
              <a:cs typeface="Impact"/>
              <a:sym typeface="Impact"/>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CAPTION_ONLY_2">
  <p:cSld name="CAPTION_ONLY_2">
    <p:spTree>
      <p:nvGrpSpPr>
        <p:cNvPr id="1" name="Shape 725"/>
        <p:cNvGrpSpPr/>
        <p:nvPr/>
      </p:nvGrpSpPr>
      <p:grpSpPr>
        <a:xfrm>
          <a:off x="0" y="0"/>
          <a:ext cx="0" cy="0"/>
          <a:chOff x="0" y="0"/>
          <a:chExt cx="0" cy="0"/>
        </a:xfrm>
      </p:grpSpPr>
      <p:sp>
        <p:nvSpPr>
          <p:cNvPr id="726" name="Google Shape;726;p104" descr="null"/>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04" descr="null"/>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04"/>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729" name="Google Shape;729;p104"/>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730" name="Google Shape;730;p104"/>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201</a:t>
            </a:r>
            <a:r>
              <a:rPr lang="en" sz="700">
                <a:solidFill>
                  <a:srgbClr val="F3F3F3"/>
                </a:solidFill>
                <a:latin typeface="Lato"/>
                <a:ea typeface="Lato"/>
                <a:cs typeface="Lato"/>
                <a:sym typeface="Lato"/>
              </a:rPr>
              <a:t>9</a:t>
            </a:r>
            <a:r>
              <a:rPr lang="en" sz="700" b="0" i="0" u="none" strike="noStrike" cap="none">
                <a:solidFill>
                  <a:srgbClr val="F3F3F3"/>
                </a:solidFill>
                <a:latin typeface="Lato"/>
                <a:ea typeface="Lato"/>
                <a:cs typeface="Lato"/>
                <a:sym typeface="Lato"/>
              </a:rPr>
              <a:t> </a:t>
            </a:r>
            <a:r>
              <a:rPr lang="en" sz="700" b="1" i="0" u="none" strike="noStrike" cap="none">
                <a:solidFill>
                  <a:srgbClr val="F3F3F3"/>
                </a:solidFill>
                <a:latin typeface="Lato"/>
                <a:ea typeface="Lato"/>
                <a:cs typeface="Lato"/>
                <a:sym typeface="Lato"/>
              </a:rPr>
              <a:t>CAST | Until Learning Has No Limits</a:t>
            </a:r>
            <a:endParaRPr sz="700" b="1" i="0" u="none" strike="noStrike" cap="none">
              <a:solidFill>
                <a:srgbClr val="F3F3F3"/>
              </a:solidFill>
              <a:latin typeface="Lato"/>
              <a:ea typeface="Lato"/>
              <a:cs typeface="Lato"/>
              <a:sym typeface="Lato"/>
            </a:endParaRPr>
          </a:p>
        </p:txBody>
      </p:sp>
      <p:pic>
        <p:nvPicPr>
          <p:cNvPr id="731" name="Google Shape;731;p104"/>
          <p:cNvPicPr preferRelativeResize="0"/>
          <p:nvPr/>
        </p:nvPicPr>
        <p:blipFill>
          <a:blip r:embed="rId2">
            <a:alphaModFix/>
          </a:blip>
          <a:stretch>
            <a:fillRect/>
          </a:stretch>
        </p:blipFill>
        <p:spPr>
          <a:xfrm rot="10800000" flipH="1">
            <a:off x="6057900" y="0"/>
            <a:ext cx="3086100" cy="1905000"/>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32"/>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33"/>
        <p:cNvGrpSpPr/>
        <p:nvPr/>
      </p:nvGrpSpPr>
      <p:grpSpPr>
        <a:xfrm>
          <a:off x="0" y="0"/>
          <a:ext cx="0" cy="0"/>
          <a:chOff x="0" y="0"/>
          <a:chExt cx="0" cy="0"/>
        </a:xfrm>
      </p:grpSpPr>
      <p:sp>
        <p:nvSpPr>
          <p:cNvPr id="734" name="Google Shape;734;p106"/>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35" name="Google Shape;735;p106"/>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1600"/>
              </a:spcBef>
              <a:spcAft>
                <a:spcPts val="0"/>
              </a:spcAft>
              <a:buClr>
                <a:schemeClr val="dk1"/>
              </a:buClr>
              <a:buSzPts val="1800"/>
              <a:buChar char="○"/>
              <a:defRPr/>
            </a:lvl2pPr>
            <a:lvl3pPr marL="1371600" lvl="2" indent="-342900" algn="l" rtl="0">
              <a:spcBef>
                <a:spcPts val="1600"/>
              </a:spcBef>
              <a:spcAft>
                <a:spcPts val="0"/>
              </a:spcAft>
              <a:buClr>
                <a:schemeClr val="dk1"/>
              </a:buClr>
              <a:buSzPts val="1800"/>
              <a:buChar char="■"/>
              <a:defRPr/>
            </a:lvl3pPr>
            <a:lvl4pPr marL="1828800" lvl="3" indent="-342900" algn="l" rtl="0">
              <a:spcBef>
                <a:spcPts val="1600"/>
              </a:spcBef>
              <a:spcAft>
                <a:spcPts val="0"/>
              </a:spcAft>
              <a:buClr>
                <a:schemeClr val="dk1"/>
              </a:buClr>
              <a:buSzPts val="1800"/>
              <a:buChar char="●"/>
              <a:defRPr/>
            </a:lvl4pPr>
            <a:lvl5pPr marL="2286000" lvl="4" indent="-342900" algn="l" rtl="0">
              <a:spcBef>
                <a:spcPts val="1600"/>
              </a:spcBef>
              <a:spcAft>
                <a:spcPts val="0"/>
              </a:spcAft>
              <a:buClr>
                <a:schemeClr val="dk1"/>
              </a:buClr>
              <a:buSzPts val="1800"/>
              <a:buChar char="○"/>
              <a:defRPr/>
            </a:lvl5pPr>
            <a:lvl6pPr marL="2743200" lvl="5" indent="-342900" algn="l" rtl="0">
              <a:spcBef>
                <a:spcPts val="1600"/>
              </a:spcBef>
              <a:spcAft>
                <a:spcPts val="0"/>
              </a:spcAft>
              <a:buClr>
                <a:schemeClr val="dk1"/>
              </a:buClr>
              <a:buSzPts val="1800"/>
              <a:buChar char="■"/>
              <a:defRPr/>
            </a:lvl6pPr>
            <a:lvl7pPr marL="3200400" lvl="6" indent="-342900" algn="l" rtl="0">
              <a:spcBef>
                <a:spcPts val="1600"/>
              </a:spcBef>
              <a:spcAft>
                <a:spcPts val="0"/>
              </a:spcAft>
              <a:buClr>
                <a:schemeClr val="dk1"/>
              </a:buClr>
              <a:buSzPts val="1800"/>
              <a:buChar char="●"/>
              <a:defRPr/>
            </a:lvl7pPr>
            <a:lvl8pPr marL="3657600" lvl="7" indent="-342900" algn="l" rtl="0">
              <a:spcBef>
                <a:spcPts val="1600"/>
              </a:spcBef>
              <a:spcAft>
                <a:spcPts val="0"/>
              </a:spcAft>
              <a:buClr>
                <a:schemeClr val="dk1"/>
              </a:buClr>
              <a:buSzPts val="1800"/>
              <a:buChar char="○"/>
              <a:defRPr/>
            </a:lvl8pPr>
            <a:lvl9pPr marL="4114800" lvl="8" indent="-342900" algn="l" rtl="0">
              <a:spcBef>
                <a:spcPts val="1600"/>
              </a:spcBef>
              <a:spcAft>
                <a:spcPts val="1600"/>
              </a:spcAft>
              <a:buClr>
                <a:schemeClr val="dk1"/>
              </a:buClr>
              <a:buSzPts val="1800"/>
              <a:buChar char="■"/>
              <a:defRPr/>
            </a:lvl9pPr>
          </a:lstStyle>
          <a:p>
            <a:endParaRPr/>
          </a:p>
        </p:txBody>
      </p:sp>
      <p:sp>
        <p:nvSpPr>
          <p:cNvPr id="736" name="Google Shape;736;p10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7" name="Google Shape;737;p10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8" name="Google Shape;738;p10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SECTION_HEADER_2">
  <p:cSld name="SECTION_HEADER_2">
    <p:spTree>
      <p:nvGrpSpPr>
        <p:cNvPr id="1" name="Shape 739"/>
        <p:cNvGrpSpPr/>
        <p:nvPr/>
      </p:nvGrpSpPr>
      <p:grpSpPr>
        <a:xfrm>
          <a:off x="0" y="0"/>
          <a:ext cx="0" cy="0"/>
          <a:chOff x="0" y="0"/>
          <a:chExt cx="0" cy="0"/>
        </a:xfrm>
      </p:grpSpPr>
      <p:sp>
        <p:nvSpPr>
          <p:cNvPr id="740" name="Google Shape;740;p10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41" name="Google Shape;741;p10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42" name="Google Shape;742;p107"/>
          <p:cNvSpPr txBox="1">
            <a:spLocks noGrp="1"/>
          </p:cNvSpPr>
          <p:nvPr>
            <p:ph type="sldNum" idx="2"/>
          </p:nvPr>
        </p:nvSpPr>
        <p:spPr>
          <a:xfrm>
            <a:off x="3807311" y="4703681"/>
            <a:ext cx="1529400" cy="393600"/>
          </a:xfrm>
          <a:prstGeom prst="rect">
            <a:avLst/>
          </a:prstGeom>
        </p:spPr>
        <p:txBody>
          <a:bodyPr spcFirstLastPara="1" wrap="square" lIns="91425" tIns="91425" rIns="91425" bIns="91425" anchor="ctr" anchorCtr="0">
            <a:noAutofit/>
          </a:bodyPr>
          <a:lstStyle>
            <a:lvl1pPr lvl="0" algn="ctr" rtl="0">
              <a:buNone/>
              <a:defRPr sz="1000">
                <a:solidFill>
                  <a:schemeClr val="dk2"/>
                </a:solidFill>
              </a:defRPr>
            </a:lvl1pPr>
            <a:lvl2pPr lvl="1" algn="ctr" rtl="0">
              <a:buNone/>
              <a:defRPr sz="1000">
                <a:solidFill>
                  <a:schemeClr val="dk2"/>
                </a:solidFill>
              </a:defRPr>
            </a:lvl2pPr>
            <a:lvl3pPr lvl="2" algn="ctr" rtl="0">
              <a:buNone/>
              <a:defRPr sz="1000">
                <a:solidFill>
                  <a:schemeClr val="dk2"/>
                </a:solidFill>
              </a:defRPr>
            </a:lvl3pPr>
            <a:lvl4pPr lvl="3" algn="ctr" rtl="0">
              <a:buNone/>
              <a:defRPr sz="1000">
                <a:solidFill>
                  <a:schemeClr val="dk2"/>
                </a:solidFill>
              </a:defRPr>
            </a:lvl4pPr>
            <a:lvl5pPr lvl="4" algn="ctr" rtl="0">
              <a:buNone/>
              <a:defRPr sz="1000">
                <a:solidFill>
                  <a:schemeClr val="dk2"/>
                </a:solidFill>
              </a:defRPr>
            </a:lvl5pPr>
            <a:lvl6pPr lvl="5" algn="ctr" rtl="0">
              <a:buNone/>
              <a:defRPr sz="1000">
                <a:solidFill>
                  <a:schemeClr val="dk2"/>
                </a:solidFill>
              </a:defRPr>
            </a:lvl6pPr>
            <a:lvl7pPr lvl="6" algn="ctr" rtl="0">
              <a:buNone/>
              <a:defRPr sz="1000">
                <a:solidFill>
                  <a:schemeClr val="dk2"/>
                </a:solidFill>
              </a:defRPr>
            </a:lvl7pPr>
            <a:lvl8pPr lvl="7" algn="ctr" rtl="0">
              <a:buNone/>
              <a:defRPr sz="1000">
                <a:solidFill>
                  <a:schemeClr val="dk2"/>
                </a:solidFill>
              </a:defRPr>
            </a:lvl8pPr>
            <a:lvl9pPr lvl="8" algn="ctr" rtl="0">
              <a:buNone/>
              <a:defRPr sz="1000">
                <a:solidFill>
                  <a:schemeClr val="dk2"/>
                </a:solidFill>
              </a:defRPr>
            </a:lvl9pPr>
          </a:lstStyle>
          <a:p>
            <a:pPr marL="0" lvl="0" indent="0" algn="ctr" rtl="0">
              <a:spcBef>
                <a:spcPts val="0"/>
              </a:spcBef>
              <a:spcAft>
                <a:spcPts val="0"/>
              </a:spcAft>
              <a:buNone/>
            </a:pPr>
            <a:r>
              <a:rPr lang="en"/>
              <a:t>© CAST, 2017</a:t>
            </a:r>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_AND_TWO_COLUMNS_2">
  <p:cSld name="TITLE_AND_TWO_COLUMNS_2">
    <p:spTree>
      <p:nvGrpSpPr>
        <p:cNvPr id="1" name="Shape 743"/>
        <p:cNvGrpSpPr/>
        <p:nvPr/>
      </p:nvGrpSpPr>
      <p:grpSpPr>
        <a:xfrm>
          <a:off x="0" y="0"/>
          <a:ext cx="0" cy="0"/>
          <a:chOff x="0" y="0"/>
          <a:chExt cx="0" cy="0"/>
        </a:xfrm>
      </p:grpSpPr>
      <p:sp>
        <p:nvSpPr>
          <p:cNvPr id="744" name="Google Shape;744;p108"/>
          <p:cNvSpPr txBox="1">
            <a:spLocks noGrp="1"/>
          </p:cNvSpPr>
          <p:nvPr>
            <p:ph type="title"/>
          </p:nvPr>
        </p:nvSpPr>
        <p:spPr>
          <a:xfrm>
            <a:off x="311700" y="664660"/>
            <a:ext cx="8520600" cy="572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4522D"/>
              </a:buClr>
              <a:buSzPts val="2700"/>
              <a:buFont typeface="Lato"/>
              <a:buNone/>
              <a:defRPr sz="2700" b="1">
                <a:solidFill>
                  <a:srgbClr val="F4522D"/>
                </a:solidFill>
                <a:latin typeface="Lato"/>
                <a:ea typeface="Lato"/>
                <a:cs typeface="Lato"/>
                <a:sym typeface="Lato"/>
              </a:defRPr>
            </a:lvl1pPr>
            <a:lvl2pPr lvl="1" rtl="0">
              <a:spcBef>
                <a:spcPts val="0"/>
              </a:spcBef>
              <a:spcAft>
                <a:spcPts val="0"/>
              </a:spcAft>
              <a:buClr>
                <a:srgbClr val="F4522D"/>
              </a:buClr>
              <a:buSzPts val="3200"/>
              <a:buNone/>
              <a:defRPr>
                <a:solidFill>
                  <a:srgbClr val="F4522D"/>
                </a:solidFill>
              </a:defRPr>
            </a:lvl2pPr>
            <a:lvl3pPr lvl="2" rtl="0">
              <a:spcBef>
                <a:spcPts val="0"/>
              </a:spcBef>
              <a:spcAft>
                <a:spcPts val="0"/>
              </a:spcAft>
              <a:buClr>
                <a:srgbClr val="F4522D"/>
              </a:buClr>
              <a:buSzPts val="3200"/>
              <a:buNone/>
              <a:defRPr>
                <a:solidFill>
                  <a:srgbClr val="F4522D"/>
                </a:solidFill>
              </a:defRPr>
            </a:lvl3pPr>
            <a:lvl4pPr lvl="3" rtl="0">
              <a:spcBef>
                <a:spcPts val="0"/>
              </a:spcBef>
              <a:spcAft>
                <a:spcPts val="0"/>
              </a:spcAft>
              <a:buClr>
                <a:srgbClr val="F4522D"/>
              </a:buClr>
              <a:buSzPts val="3200"/>
              <a:buNone/>
              <a:defRPr>
                <a:solidFill>
                  <a:srgbClr val="F4522D"/>
                </a:solidFill>
              </a:defRPr>
            </a:lvl4pPr>
            <a:lvl5pPr lvl="4" rtl="0">
              <a:spcBef>
                <a:spcPts val="0"/>
              </a:spcBef>
              <a:spcAft>
                <a:spcPts val="0"/>
              </a:spcAft>
              <a:buClr>
                <a:srgbClr val="F4522D"/>
              </a:buClr>
              <a:buSzPts val="3200"/>
              <a:buNone/>
              <a:defRPr>
                <a:solidFill>
                  <a:srgbClr val="F4522D"/>
                </a:solidFill>
              </a:defRPr>
            </a:lvl5pPr>
            <a:lvl6pPr lvl="5" rtl="0">
              <a:spcBef>
                <a:spcPts val="0"/>
              </a:spcBef>
              <a:spcAft>
                <a:spcPts val="0"/>
              </a:spcAft>
              <a:buClr>
                <a:srgbClr val="F4522D"/>
              </a:buClr>
              <a:buSzPts val="3200"/>
              <a:buNone/>
              <a:defRPr>
                <a:solidFill>
                  <a:srgbClr val="F4522D"/>
                </a:solidFill>
              </a:defRPr>
            </a:lvl6pPr>
            <a:lvl7pPr lvl="6" rtl="0">
              <a:spcBef>
                <a:spcPts val="0"/>
              </a:spcBef>
              <a:spcAft>
                <a:spcPts val="0"/>
              </a:spcAft>
              <a:buClr>
                <a:srgbClr val="F4522D"/>
              </a:buClr>
              <a:buSzPts val="3200"/>
              <a:buNone/>
              <a:defRPr>
                <a:solidFill>
                  <a:srgbClr val="F4522D"/>
                </a:solidFill>
              </a:defRPr>
            </a:lvl7pPr>
            <a:lvl8pPr lvl="7" rtl="0">
              <a:spcBef>
                <a:spcPts val="0"/>
              </a:spcBef>
              <a:spcAft>
                <a:spcPts val="0"/>
              </a:spcAft>
              <a:buClr>
                <a:srgbClr val="F4522D"/>
              </a:buClr>
              <a:buSzPts val="3200"/>
              <a:buNone/>
              <a:defRPr>
                <a:solidFill>
                  <a:srgbClr val="F4522D"/>
                </a:solidFill>
              </a:defRPr>
            </a:lvl8pPr>
            <a:lvl9pPr lvl="8" rtl="0">
              <a:spcBef>
                <a:spcPts val="0"/>
              </a:spcBef>
              <a:spcAft>
                <a:spcPts val="0"/>
              </a:spcAft>
              <a:buClr>
                <a:srgbClr val="F4522D"/>
              </a:buClr>
              <a:buSzPts val="3200"/>
              <a:buNone/>
              <a:defRPr>
                <a:solidFill>
                  <a:srgbClr val="F4522D"/>
                </a:solidFill>
              </a:defRPr>
            </a:lvl9pPr>
          </a:lstStyle>
          <a:p>
            <a:endParaRPr/>
          </a:p>
        </p:txBody>
      </p:sp>
      <p:sp>
        <p:nvSpPr>
          <p:cNvPr id="745" name="Google Shape;745;p108"/>
          <p:cNvSpPr txBox="1">
            <a:spLocks noGrp="1"/>
          </p:cNvSpPr>
          <p:nvPr>
            <p:ph type="body" idx="1"/>
          </p:nvPr>
        </p:nvSpPr>
        <p:spPr>
          <a:xfrm>
            <a:off x="311700" y="1410975"/>
            <a:ext cx="40032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C4C4C"/>
              </a:buClr>
              <a:buSzPts val="1400"/>
              <a:buFont typeface="Lato"/>
              <a:buChar char="●"/>
              <a:defRPr sz="1400">
                <a:solidFill>
                  <a:srgbClr val="4C4C4C"/>
                </a:solidFill>
                <a:latin typeface="Lato"/>
                <a:ea typeface="Lato"/>
                <a:cs typeface="Lato"/>
                <a:sym typeface="Lato"/>
              </a:defRPr>
            </a:lvl1pPr>
            <a:lvl2pPr marL="914400" lvl="1" indent="-361950" rtl="0">
              <a:spcBef>
                <a:spcPts val="1600"/>
              </a:spcBef>
              <a:spcAft>
                <a:spcPts val="0"/>
              </a:spcAft>
              <a:buClr>
                <a:srgbClr val="4C4C4C"/>
              </a:buClr>
              <a:buSzPts val="2100"/>
              <a:buFont typeface="Lato"/>
              <a:buChar char="○"/>
              <a:defRPr>
                <a:solidFill>
                  <a:srgbClr val="4C4C4C"/>
                </a:solidFill>
                <a:latin typeface="Lato"/>
                <a:ea typeface="Lato"/>
                <a:cs typeface="Lato"/>
                <a:sym typeface="Lato"/>
              </a:defRPr>
            </a:lvl2pPr>
            <a:lvl3pPr marL="1371600" lvl="2" indent="-342900" rtl="0">
              <a:spcBef>
                <a:spcPts val="1600"/>
              </a:spcBef>
              <a:spcAft>
                <a:spcPts val="0"/>
              </a:spcAft>
              <a:buClr>
                <a:srgbClr val="4C4C4C"/>
              </a:buClr>
              <a:buSzPts val="1800"/>
              <a:buFont typeface="Lato"/>
              <a:buChar char="■"/>
              <a:defRPr>
                <a:solidFill>
                  <a:srgbClr val="4C4C4C"/>
                </a:solidFill>
                <a:latin typeface="Lato"/>
                <a:ea typeface="Lato"/>
                <a:cs typeface="Lato"/>
                <a:sym typeface="Lato"/>
              </a:defRPr>
            </a:lvl3pPr>
            <a:lvl4pPr marL="1828800" lvl="3" indent="-330200" rtl="0">
              <a:spcBef>
                <a:spcPts val="1600"/>
              </a:spcBef>
              <a:spcAft>
                <a:spcPts val="0"/>
              </a:spcAft>
              <a:buClr>
                <a:srgbClr val="4C4C4C"/>
              </a:buClr>
              <a:buSzPts val="1600"/>
              <a:buFont typeface="Lato"/>
              <a:buChar char="●"/>
              <a:defRPr>
                <a:solidFill>
                  <a:srgbClr val="4C4C4C"/>
                </a:solidFill>
                <a:latin typeface="Lato"/>
                <a:ea typeface="Lato"/>
                <a:cs typeface="Lato"/>
                <a:sym typeface="Lato"/>
              </a:defRPr>
            </a:lvl4pPr>
            <a:lvl5pPr marL="2286000" lvl="4" indent="-317500" rtl="0">
              <a:spcBef>
                <a:spcPts val="1600"/>
              </a:spcBef>
              <a:spcAft>
                <a:spcPts val="0"/>
              </a:spcAft>
              <a:buClr>
                <a:srgbClr val="4C4C4C"/>
              </a:buClr>
              <a:buSzPts val="1400"/>
              <a:buFont typeface="Lato"/>
              <a:buChar char="○"/>
              <a:defRPr>
                <a:solidFill>
                  <a:srgbClr val="4C4C4C"/>
                </a:solidFill>
                <a:latin typeface="Lato"/>
                <a:ea typeface="Lato"/>
                <a:cs typeface="Lato"/>
                <a:sym typeface="Lato"/>
              </a:defRPr>
            </a:lvl5pPr>
            <a:lvl6pPr marL="2743200" lvl="5" indent="-317500" rtl="0">
              <a:spcBef>
                <a:spcPts val="1600"/>
              </a:spcBef>
              <a:spcAft>
                <a:spcPts val="0"/>
              </a:spcAft>
              <a:buClr>
                <a:srgbClr val="4C4C4C"/>
              </a:buClr>
              <a:buSzPts val="1400"/>
              <a:buFont typeface="Lato"/>
              <a:buChar char="■"/>
              <a:defRPr>
                <a:solidFill>
                  <a:srgbClr val="4C4C4C"/>
                </a:solidFill>
                <a:latin typeface="Lato"/>
                <a:ea typeface="Lato"/>
                <a:cs typeface="Lato"/>
                <a:sym typeface="Lato"/>
              </a:defRPr>
            </a:lvl6pPr>
            <a:lvl7pPr marL="3200400" lvl="6" indent="-317500" rtl="0">
              <a:spcBef>
                <a:spcPts val="1600"/>
              </a:spcBef>
              <a:spcAft>
                <a:spcPts val="0"/>
              </a:spcAft>
              <a:buClr>
                <a:srgbClr val="4C4C4C"/>
              </a:buClr>
              <a:buSzPts val="1400"/>
              <a:buFont typeface="Lato"/>
              <a:buChar char="●"/>
              <a:defRPr>
                <a:solidFill>
                  <a:srgbClr val="4C4C4C"/>
                </a:solidFill>
                <a:latin typeface="Lato"/>
                <a:ea typeface="Lato"/>
                <a:cs typeface="Lato"/>
                <a:sym typeface="Lato"/>
              </a:defRPr>
            </a:lvl7pPr>
            <a:lvl8pPr marL="3657600" lvl="7" indent="-317500" rtl="0">
              <a:spcBef>
                <a:spcPts val="1600"/>
              </a:spcBef>
              <a:spcAft>
                <a:spcPts val="0"/>
              </a:spcAft>
              <a:buClr>
                <a:srgbClr val="4C4C4C"/>
              </a:buClr>
              <a:buSzPts val="1400"/>
              <a:buFont typeface="Lato"/>
              <a:buChar char="○"/>
              <a:defRPr>
                <a:solidFill>
                  <a:srgbClr val="4C4C4C"/>
                </a:solidFill>
                <a:latin typeface="Lato"/>
                <a:ea typeface="Lato"/>
                <a:cs typeface="Lato"/>
                <a:sym typeface="Lato"/>
              </a:defRPr>
            </a:lvl8pPr>
            <a:lvl9pPr marL="4114800" lvl="8" indent="-317500" rtl="0">
              <a:spcBef>
                <a:spcPts val="1600"/>
              </a:spcBef>
              <a:spcAft>
                <a:spcPts val="1600"/>
              </a:spcAft>
              <a:buClr>
                <a:srgbClr val="4C4C4C"/>
              </a:buClr>
              <a:buSzPts val="1400"/>
              <a:buFont typeface="Lato"/>
              <a:buChar char="■"/>
              <a:defRPr>
                <a:solidFill>
                  <a:srgbClr val="4C4C4C"/>
                </a:solidFill>
                <a:latin typeface="Lato"/>
                <a:ea typeface="Lato"/>
                <a:cs typeface="Lato"/>
                <a:sym typeface="Lato"/>
              </a:defRPr>
            </a:lvl9pPr>
          </a:lstStyle>
          <a:p>
            <a:endParaRPr/>
          </a:p>
        </p:txBody>
      </p:sp>
      <p:sp>
        <p:nvSpPr>
          <p:cNvPr id="746" name="Google Shape;746;p108"/>
          <p:cNvSpPr txBox="1">
            <a:spLocks noGrp="1"/>
          </p:cNvSpPr>
          <p:nvPr>
            <p:ph type="body" idx="2"/>
          </p:nvPr>
        </p:nvSpPr>
        <p:spPr>
          <a:xfrm>
            <a:off x="4323450" y="1410975"/>
            <a:ext cx="45387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C4C4C"/>
              </a:buClr>
              <a:buSzPts val="1400"/>
              <a:buFont typeface="Lato"/>
              <a:buChar char="●"/>
              <a:defRPr sz="1400">
                <a:solidFill>
                  <a:srgbClr val="4C4C4C"/>
                </a:solidFill>
                <a:latin typeface="Lato"/>
                <a:ea typeface="Lato"/>
                <a:cs typeface="Lato"/>
                <a:sym typeface="Lato"/>
              </a:defRPr>
            </a:lvl1pPr>
            <a:lvl2pPr marL="914400" lvl="1" indent="-361950" rtl="0">
              <a:spcBef>
                <a:spcPts val="1600"/>
              </a:spcBef>
              <a:spcAft>
                <a:spcPts val="0"/>
              </a:spcAft>
              <a:buClr>
                <a:srgbClr val="4C4C4C"/>
              </a:buClr>
              <a:buSzPts val="2100"/>
              <a:buFont typeface="Lato"/>
              <a:buChar char="○"/>
              <a:defRPr>
                <a:solidFill>
                  <a:srgbClr val="4C4C4C"/>
                </a:solidFill>
                <a:latin typeface="Lato"/>
                <a:ea typeface="Lato"/>
                <a:cs typeface="Lato"/>
                <a:sym typeface="Lato"/>
              </a:defRPr>
            </a:lvl2pPr>
            <a:lvl3pPr marL="1371600" lvl="2" indent="-342900" rtl="0">
              <a:spcBef>
                <a:spcPts val="1600"/>
              </a:spcBef>
              <a:spcAft>
                <a:spcPts val="0"/>
              </a:spcAft>
              <a:buClr>
                <a:srgbClr val="4C4C4C"/>
              </a:buClr>
              <a:buSzPts val="1800"/>
              <a:buFont typeface="Lato"/>
              <a:buChar char="■"/>
              <a:defRPr>
                <a:solidFill>
                  <a:srgbClr val="4C4C4C"/>
                </a:solidFill>
                <a:latin typeface="Lato"/>
                <a:ea typeface="Lato"/>
                <a:cs typeface="Lato"/>
                <a:sym typeface="Lato"/>
              </a:defRPr>
            </a:lvl3pPr>
            <a:lvl4pPr marL="1828800" lvl="3" indent="-330200" rtl="0">
              <a:spcBef>
                <a:spcPts val="1600"/>
              </a:spcBef>
              <a:spcAft>
                <a:spcPts val="0"/>
              </a:spcAft>
              <a:buClr>
                <a:srgbClr val="4C4C4C"/>
              </a:buClr>
              <a:buSzPts val="1600"/>
              <a:buFont typeface="Lato"/>
              <a:buChar char="●"/>
              <a:defRPr>
                <a:solidFill>
                  <a:srgbClr val="4C4C4C"/>
                </a:solidFill>
                <a:latin typeface="Lato"/>
                <a:ea typeface="Lato"/>
                <a:cs typeface="Lato"/>
                <a:sym typeface="Lato"/>
              </a:defRPr>
            </a:lvl4pPr>
            <a:lvl5pPr marL="2286000" lvl="4" indent="-317500" rtl="0">
              <a:spcBef>
                <a:spcPts val="1600"/>
              </a:spcBef>
              <a:spcAft>
                <a:spcPts val="0"/>
              </a:spcAft>
              <a:buClr>
                <a:srgbClr val="4C4C4C"/>
              </a:buClr>
              <a:buSzPts val="1400"/>
              <a:buFont typeface="Lato"/>
              <a:buChar char="○"/>
              <a:defRPr>
                <a:solidFill>
                  <a:srgbClr val="4C4C4C"/>
                </a:solidFill>
                <a:latin typeface="Lato"/>
                <a:ea typeface="Lato"/>
                <a:cs typeface="Lato"/>
                <a:sym typeface="Lato"/>
              </a:defRPr>
            </a:lvl5pPr>
            <a:lvl6pPr marL="2743200" lvl="5" indent="-317500" rtl="0">
              <a:spcBef>
                <a:spcPts val="1600"/>
              </a:spcBef>
              <a:spcAft>
                <a:spcPts val="0"/>
              </a:spcAft>
              <a:buClr>
                <a:srgbClr val="4C4C4C"/>
              </a:buClr>
              <a:buSzPts val="1400"/>
              <a:buFont typeface="Lato"/>
              <a:buChar char="■"/>
              <a:defRPr>
                <a:solidFill>
                  <a:srgbClr val="4C4C4C"/>
                </a:solidFill>
                <a:latin typeface="Lato"/>
                <a:ea typeface="Lato"/>
                <a:cs typeface="Lato"/>
                <a:sym typeface="Lato"/>
              </a:defRPr>
            </a:lvl6pPr>
            <a:lvl7pPr marL="3200400" lvl="6" indent="-317500" rtl="0">
              <a:spcBef>
                <a:spcPts val="1600"/>
              </a:spcBef>
              <a:spcAft>
                <a:spcPts val="0"/>
              </a:spcAft>
              <a:buClr>
                <a:srgbClr val="4C4C4C"/>
              </a:buClr>
              <a:buSzPts val="1400"/>
              <a:buFont typeface="Lato"/>
              <a:buChar char="●"/>
              <a:defRPr>
                <a:solidFill>
                  <a:srgbClr val="4C4C4C"/>
                </a:solidFill>
                <a:latin typeface="Lato"/>
                <a:ea typeface="Lato"/>
                <a:cs typeface="Lato"/>
                <a:sym typeface="Lato"/>
              </a:defRPr>
            </a:lvl7pPr>
            <a:lvl8pPr marL="3657600" lvl="7" indent="-317500" rtl="0">
              <a:spcBef>
                <a:spcPts val="1600"/>
              </a:spcBef>
              <a:spcAft>
                <a:spcPts val="0"/>
              </a:spcAft>
              <a:buClr>
                <a:srgbClr val="4C4C4C"/>
              </a:buClr>
              <a:buSzPts val="1400"/>
              <a:buFont typeface="Lato"/>
              <a:buChar char="○"/>
              <a:defRPr>
                <a:solidFill>
                  <a:srgbClr val="4C4C4C"/>
                </a:solidFill>
                <a:latin typeface="Lato"/>
                <a:ea typeface="Lato"/>
                <a:cs typeface="Lato"/>
                <a:sym typeface="Lato"/>
              </a:defRPr>
            </a:lvl8pPr>
            <a:lvl9pPr marL="4114800" lvl="8" indent="-317500" rtl="0">
              <a:spcBef>
                <a:spcPts val="1600"/>
              </a:spcBef>
              <a:spcAft>
                <a:spcPts val="1600"/>
              </a:spcAft>
              <a:buClr>
                <a:srgbClr val="4C4C4C"/>
              </a:buClr>
              <a:buSzPts val="1400"/>
              <a:buFont typeface="Lato"/>
              <a:buChar char="■"/>
              <a:defRPr>
                <a:solidFill>
                  <a:srgbClr val="4C4C4C"/>
                </a:solidFill>
                <a:latin typeface="Lato"/>
                <a:ea typeface="Lato"/>
                <a:cs typeface="Lato"/>
                <a:sym typeface="Lato"/>
              </a:defRPr>
            </a:lvl9pPr>
          </a:lstStyle>
          <a:p>
            <a:endParaRPr/>
          </a:p>
        </p:txBody>
      </p:sp>
      <p:pic>
        <p:nvPicPr>
          <p:cNvPr id="747" name="Google Shape;747;p108" descr="LinkedIn"/>
          <p:cNvPicPr preferRelativeResize="0"/>
          <p:nvPr/>
        </p:nvPicPr>
        <p:blipFill>
          <a:blip r:embed="rId2">
            <a:alphaModFix/>
          </a:blip>
          <a:stretch>
            <a:fillRect/>
          </a:stretch>
        </p:blipFill>
        <p:spPr>
          <a:xfrm>
            <a:off x="1346275" y="4882249"/>
            <a:ext cx="164875" cy="164847"/>
          </a:xfrm>
          <a:prstGeom prst="rect">
            <a:avLst/>
          </a:prstGeom>
          <a:noFill/>
          <a:ln>
            <a:noFill/>
          </a:ln>
        </p:spPr>
      </p:pic>
      <p:sp>
        <p:nvSpPr>
          <p:cNvPr id="748" name="Google Shape;748;p108"/>
          <p:cNvSpPr txBox="1">
            <a:spLocks noGrp="1"/>
          </p:cNvSpPr>
          <p:nvPr>
            <p:ph type="sldNum" idx="12"/>
          </p:nvPr>
        </p:nvSpPr>
        <p:spPr>
          <a:xfrm>
            <a:off x="4297650" y="4901567"/>
            <a:ext cx="548700" cy="131100"/>
          </a:xfrm>
          <a:prstGeom prst="rect">
            <a:avLst/>
          </a:prstGeom>
        </p:spPr>
        <p:txBody>
          <a:bodyPr spcFirstLastPara="1" wrap="square" lIns="91425" tIns="91425" rIns="91425" bIns="91425" anchor="ctr" anchorCtr="0">
            <a:noAutofit/>
          </a:bodyPr>
          <a:lstStyle>
            <a:lvl1pPr lvl="0" algn="ctr" rtl="0">
              <a:buNone/>
              <a:defRPr sz="700" b="1">
                <a:solidFill>
                  <a:srgbClr val="10343B"/>
                </a:solidFill>
                <a:latin typeface="Lato"/>
                <a:ea typeface="Lato"/>
                <a:cs typeface="Lato"/>
                <a:sym typeface="Lato"/>
              </a:defRPr>
            </a:lvl1pPr>
            <a:lvl2pPr lvl="1" algn="ctr" rtl="0">
              <a:buNone/>
              <a:defRPr sz="700" b="1">
                <a:solidFill>
                  <a:srgbClr val="10343B"/>
                </a:solidFill>
                <a:latin typeface="Lato"/>
                <a:ea typeface="Lato"/>
                <a:cs typeface="Lato"/>
                <a:sym typeface="Lato"/>
              </a:defRPr>
            </a:lvl2pPr>
            <a:lvl3pPr lvl="2" algn="ctr" rtl="0">
              <a:buNone/>
              <a:defRPr sz="700" b="1">
                <a:solidFill>
                  <a:srgbClr val="10343B"/>
                </a:solidFill>
                <a:latin typeface="Lato"/>
                <a:ea typeface="Lato"/>
                <a:cs typeface="Lato"/>
                <a:sym typeface="Lato"/>
              </a:defRPr>
            </a:lvl3pPr>
            <a:lvl4pPr lvl="3" algn="ctr" rtl="0">
              <a:buNone/>
              <a:defRPr sz="700" b="1">
                <a:solidFill>
                  <a:srgbClr val="10343B"/>
                </a:solidFill>
                <a:latin typeface="Lato"/>
                <a:ea typeface="Lato"/>
                <a:cs typeface="Lato"/>
                <a:sym typeface="Lato"/>
              </a:defRPr>
            </a:lvl4pPr>
            <a:lvl5pPr lvl="4" algn="ctr" rtl="0">
              <a:buNone/>
              <a:defRPr sz="700" b="1">
                <a:solidFill>
                  <a:srgbClr val="10343B"/>
                </a:solidFill>
                <a:latin typeface="Lato"/>
                <a:ea typeface="Lato"/>
                <a:cs typeface="Lato"/>
                <a:sym typeface="Lato"/>
              </a:defRPr>
            </a:lvl5pPr>
            <a:lvl6pPr lvl="5" algn="ctr" rtl="0">
              <a:buNone/>
              <a:defRPr sz="700" b="1">
                <a:solidFill>
                  <a:srgbClr val="10343B"/>
                </a:solidFill>
                <a:latin typeface="Lato"/>
                <a:ea typeface="Lato"/>
                <a:cs typeface="Lato"/>
                <a:sym typeface="Lato"/>
              </a:defRPr>
            </a:lvl6pPr>
            <a:lvl7pPr lvl="6" algn="ctr" rtl="0">
              <a:buNone/>
              <a:defRPr sz="700" b="1">
                <a:solidFill>
                  <a:srgbClr val="10343B"/>
                </a:solidFill>
                <a:latin typeface="Lato"/>
                <a:ea typeface="Lato"/>
                <a:cs typeface="Lato"/>
                <a:sym typeface="Lato"/>
              </a:defRPr>
            </a:lvl7pPr>
            <a:lvl8pPr lvl="7" algn="ctr" rtl="0">
              <a:buNone/>
              <a:defRPr sz="700" b="1">
                <a:solidFill>
                  <a:srgbClr val="10343B"/>
                </a:solidFill>
                <a:latin typeface="Lato"/>
                <a:ea typeface="Lato"/>
                <a:cs typeface="Lato"/>
                <a:sym typeface="Lato"/>
              </a:defRPr>
            </a:lvl8pPr>
            <a:lvl9pPr lvl="8" algn="ctr" rtl="0">
              <a:buNone/>
              <a:defRPr sz="700" b="1">
                <a:solidFill>
                  <a:srgbClr val="10343B"/>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cxnSp>
        <p:nvCxnSpPr>
          <p:cNvPr id="749" name="Google Shape;749;p108" descr="null"/>
          <p:cNvCxnSpPr/>
          <p:nvPr/>
        </p:nvCxnSpPr>
        <p:spPr>
          <a:xfrm>
            <a:off x="281850" y="4737440"/>
            <a:ext cx="8580300" cy="0"/>
          </a:xfrm>
          <a:prstGeom prst="straightConnector1">
            <a:avLst/>
          </a:prstGeom>
          <a:noFill/>
          <a:ln w="76200" cap="flat" cmpd="sng">
            <a:solidFill>
              <a:srgbClr val="10343B"/>
            </a:solidFill>
            <a:prstDash val="solid"/>
            <a:round/>
            <a:headEnd type="none" w="med" len="med"/>
            <a:tailEnd type="none" w="med" len="med"/>
          </a:ln>
        </p:spPr>
      </p:cxnSp>
      <p:sp>
        <p:nvSpPr>
          <p:cNvPr id="750" name="Google Shape;750;p108"/>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700">
                <a:solidFill>
                  <a:srgbClr val="10343B"/>
                </a:solidFill>
                <a:latin typeface="Lato"/>
                <a:ea typeface="Lato"/>
                <a:cs typeface="Lato"/>
                <a:sym typeface="Lato"/>
              </a:rPr>
              <a:t>© 2018 </a:t>
            </a:r>
            <a:r>
              <a:rPr lang="en" sz="700" b="1">
                <a:solidFill>
                  <a:srgbClr val="10343B"/>
                </a:solidFill>
                <a:latin typeface="Lato"/>
                <a:ea typeface="Lato"/>
                <a:cs typeface="Lato"/>
                <a:sym typeface="Lato"/>
              </a:rPr>
              <a:t>CAST | Until Learning Has No Limits</a:t>
            </a:r>
            <a:endParaRPr sz="700" b="1">
              <a:solidFill>
                <a:srgbClr val="10343B"/>
              </a:solidFill>
              <a:latin typeface="Lato"/>
              <a:ea typeface="Lato"/>
              <a:cs typeface="Lato"/>
              <a:sym typeface="Lato"/>
            </a:endParaRPr>
          </a:p>
        </p:txBody>
      </p:sp>
      <p:sp>
        <p:nvSpPr>
          <p:cNvPr id="751" name="Google Shape;751;p108"/>
          <p:cNvSpPr txBox="1"/>
          <p:nvPr/>
        </p:nvSpPr>
        <p:spPr>
          <a:xfrm>
            <a:off x="1478987" y="4855775"/>
            <a:ext cx="1243800" cy="240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700" b="1">
              <a:solidFill>
                <a:srgbClr val="F4522D"/>
              </a:solidFill>
              <a:latin typeface="Lato"/>
              <a:ea typeface="Lato"/>
              <a:cs typeface="Lato"/>
              <a:sym typeface="Lato"/>
            </a:endParaRPr>
          </a:p>
          <a:p>
            <a:pPr marL="0" lvl="0" indent="0" algn="l" rtl="0">
              <a:lnSpc>
                <a:spcPct val="115000"/>
              </a:lnSpc>
              <a:spcBef>
                <a:spcPts val="0"/>
              </a:spcBef>
              <a:spcAft>
                <a:spcPts val="0"/>
              </a:spcAft>
              <a:buNone/>
            </a:pPr>
            <a:endParaRPr sz="700" b="1">
              <a:solidFill>
                <a:srgbClr val="F4522D"/>
              </a:solidFill>
              <a:latin typeface="Lato"/>
              <a:ea typeface="Lato"/>
              <a:cs typeface="Lato"/>
              <a:sym typeface="Lato"/>
            </a:endParaRPr>
          </a:p>
          <a:p>
            <a:pPr marL="0" lvl="0" indent="0" algn="l" rtl="0">
              <a:lnSpc>
                <a:spcPct val="115000"/>
              </a:lnSpc>
              <a:spcBef>
                <a:spcPts val="0"/>
              </a:spcBef>
              <a:spcAft>
                <a:spcPts val="0"/>
              </a:spcAft>
              <a:buNone/>
            </a:pPr>
            <a:r>
              <a:rPr lang="en" sz="700" b="1">
                <a:solidFill>
                  <a:srgbClr val="CF4218"/>
                </a:solidFill>
                <a:latin typeface="Lato"/>
                <a:ea typeface="Lato"/>
                <a:cs typeface="Lato"/>
                <a:sym typeface="Lato"/>
              </a:rPr>
              <a:t>@CAST_UDL  |  #UDL</a:t>
            </a:r>
            <a:endParaRPr sz="700" b="1">
              <a:solidFill>
                <a:srgbClr val="CF4218"/>
              </a:solidFill>
              <a:latin typeface="Lato"/>
              <a:ea typeface="Lato"/>
              <a:cs typeface="Lato"/>
              <a:sym typeface="Lato"/>
            </a:endParaRPr>
          </a:p>
          <a:p>
            <a:pPr marL="0" lvl="0" indent="0" algn="r" rtl="0">
              <a:lnSpc>
                <a:spcPct val="115000"/>
              </a:lnSpc>
              <a:spcBef>
                <a:spcPts val="0"/>
              </a:spcBef>
              <a:spcAft>
                <a:spcPts val="0"/>
              </a:spcAft>
              <a:buNone/>
            </a:pPr>
            <a:endParaRPr sz="700" b="1">
              <a:solidFill>
                <a:srgbClr val="F4522D"/>
              </a:solidFill>
              <a:latin typeface="Lato"/>
              <a:ea typeface="Lato"/>
              <a:cs typeface="Lato"/>
              <a:sym typeface="Lato"/>
            </a:endParaRPr>
          </a:p>
          <a:p>
            <a:pPr marL="0" lvl="0" indent="0" algn="r" rtl="0">
              <a:lnSpc>
                <a:spcPct val="115000"/>
              </a:lnSpc>
              <a:spcBef>
                <a:spcPts val="0"/>
              </a:spcBef>
              <a:spcAft>
                <a:spcPts val="0"/>
              </a:spcAft>
              <a:buNone/>
            </a:pPr>
            <a:endParaRPr sz="700" b="1">
              <a:solidFill>
                <a:srgbClr val="F4522D"/>
              </a:solidFill>
              <a:latin typeface="Lato"/>
              <a:ea typeface="Lato"/>
              <a:cs typeface="Lato"/>
              <a:sym typeface="Lato"/>
            </a:endParaRPr>
          </a:p>
        </p:txBody>
      </p:sp>
      <p:pic>
        <p:nvPicPr>
          <p:cNvPr id="752" name="Google Shape;752;p108" descr="Twitter"/>
          <p:cNvPicPr preferRelativeResize="0"/>
          <p:nvPr/>
        </p:nvPicPr>
        <p:blipFill>
          <a:blip r:embed="rId3">
            <a:alphaModFix/>
          </a:blip>
          <a:stretch>
            <a:fillRect/>
          </a:stretch>
        </p:blipFill>
        <p:spPr>
          <a:xfrm>
            <a:off x="494625" y="4883375"/>
            <a:ext cx="164875" cy="165208"/>
          </a:xfrm>
          <a:prstGeom prst="rect">
            <a:avLst/>
          </a:prstGeom>
          <a:noFill/>
          <a:ln>
            <a:noFill/>
          </a:ln>
        </p:spPr>
      </p:pic>
      <p:pic>
        <p:nvPicPr>
          <p:cNvPr id="753" name="Google Shape;753;p108" descr="Youtube"/>
          <p:cNvPicPr preferRelativeResize="0"/>
          <p:nvPr/>
        </p:nvPicPr>
        <p:blipFill>
          <a:blip r:embed="rId4">
            <a:alphaModFix/>
          </a:blip>
          <a:stretch>
            <a:fillRect/>
          </a:stretch>
        </p:blipFill>
        <p:spPr>
          <a:xfrm>
            <a:off x="707400" y="4883400"/>
            <a:ext cx="164875" cy="165180"/>
          </a:xfrm>
          <a:prstGeom prst="rect">
            <a:avLst/>
          </a:prstGeom>
          <a:noFill/>
          <a:ln>
            <a:noFill/>
          </a:ln>
        </p:spPr>
      </p:pic>
      <p:pic>
        <p:nvPicPr>
          <p:cNvPr id="754" name="Google Shape;754;p108" descr="Facebook"/>
          <p:cNvPicPr preferRelativeResize="0"/>
          <p:nvPr/>
        </p:nvPicPr>
        <p:blipFill>
          <a:blip r:embed="rId5">
            <a:alphaModFix/>
          </a:blip>
          <a:stretch>
            <a:fillRect/>
          </a:stretch>
        </p:blipFill>
        <p:spPr>
          <a:xfrm>
            <a:off x="281825" y="4883400"/>
            <a:ext cx="164875" cy="165175"/>
          </a:xfrm>
          <a:prstGeom prst="rect">
            <a:avLst/>
          </a:prstGeom>
          <a:noFill/>
          <a:ln>
            <a:noFill/>
          </a:ln>
        </p:spPr>
      </p:pic>
      <p:pic>
        <p:nvPicPr>
          <p:cNvPr id="755" name="Google Shape;755;p108" descr="Instagram"/>
          <p:cNvPicPr preferRelativeResize="0"/>
          <p:nvPr/>
        </p:nvPicPr>
        <p:blipFill>
          <a:blip r:embed="rId6">
            <a:alphaModFix/>
          </a:blip>
          <a:stretch>
            <a:fillRect/>
          </a:stretch>
        </p:blipFill>
        <p:spPr>
          <a:xfrm>
            <a:off x="920450" y="4882375"/>
            <a:ext cx="164875" cy="164571"/>
          </a:xfrm>
          <a:prstGeom prst="rect">
            <a:avLst/>
          </a:prstGeom>
          <a:noFill/>
          <a:ln>
            <a:noFill/>
          </a:ln>
        </p:spPr>
      </p:pic>
      <p:pic>
        <p:nvPicPr>
          <p:cNvPr id="756" name="Google Shape;756;p108" descr="Pinterest"/>
          <p:cNvPicPr preferRelativeResize="0"/>
          <p:nvPr/>
        </p:nvPicPr>
        <p:blipFill>
          <a:blip r:embed="rId7">
            <a:alphaModFix/>
          </a:blip>
          <a:stretch>
            <a:fillRect/>
          </a:stretch>
        </p:blipFill>
        <p:spPr>
          <a:xfrm>
            <a:off x="1133350" y="4883400"/>
            <a:ext cx="164875" cy="165180"/>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757"/>
        <p:cNvGrpSpPr/>
        <p:nvPr/>
      </p:nvGrpSpPr>
      <p:grpSpPr>
        <a:xfrm>
          <a:off x="0" y="0"/>
          <a:ext cx="0" cy="0"/>
          <a:chOff x="0" y="0"/>
          <a:chExt cx="0" cy="0"/>
        </a:xfrm>
      </p:grpSpPr>
      <p:sp>
        <p:nvSpPr>
          <p:cNvPr id="758" name="Google Shape;758;p109"/>
          <p:cNvSpPr txBox="1">
            <a:spLocks noGrp="1"/>
          </p:cNvSpPr>
          <p:nvPr>
            <p:ph type="title"/>
          </p:nvPr>
        </p:nvSpPr>
        <p:spPr>
          <a:xfrm>
            <a:off x="311700" y="664660"/>
            <a:ext cx="8520600" cy="572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4522D"/>
              </a:buClr>
              <a:buSzPts val="2700"/>
              <a:buFont typeface="Lato"/>
              <a:buNone/>
              <a:defRPr sz="2700" b="1">
                <a:solidFill>
                  <a:srgbClr val="F4522D"/>
                </a:solidFill>
                <a:latin typeface="Lato"/>
                <a:ea typeface="Lato"/>
                <a:cs typeface="Lato"/>
                <a:sym typeface="Lato"/>
              </a:defRPr>
            </a:lvl1pPr>
            <a:lvl2pPr lvl="1" rtl="0">
              <a:spcBef>
                <a:spcPts val="0"/>
              </a:spcBef>
              <a:spcAft>
                <a:spcPts val="0"/>
              </a:spcAft>
              <a:buClr>
                <a:srgbClr val="F4522D"/>
              </a:buClr>
              <a:buSzPts val="3200"/>
              <a:buNone/>
              <a:defRPr>
                <a:solidFill>
                  <a:srgbClr val="F4522D"/>
                </a:solidFill>
              </a:defRPr>
            </a:lvl2pPr>
            <a:lvl3pPr lvl="2" rtl="0">
              <a:spcBef>
                <a:spcPts val="0"/>
              </a:spcBef>
              <a:spcAft>
                <a:spcPts val="0"/>
              </a:spcAft>
              <a:buClr>
                <a:srgbClr val="F4522D"/>
              </a:buClr>
              <a:buSzPts val="3200"/>
              <a:buNone/>
              <a:defRPr>
                <a:solidFill>
                  <a:srgbClr val="F4522D"/>
                </a:solidFill>
              </a:defRPr>
            </a:lvl3pPr>
            <a:lvl4pPr lvl="3" rtl="0">
              <a:spcBef>
                <a:spcPts val="0"/>
              </a:spcBef>
              <a:spcAft>
                <a:spcPts val="0"/>
              </a:spcAft>
              <a:buClr>
                <a:srgbClr val="F4522D"/>
              </a:buClr>
              <a:buSzPts val="3200"/>
              <a:buNone/>
              <a:defRPr>
                <a:solidFill>
                  <a:srgbClr val="F4522D"/>
                </a:solidFill>
              </a:defRPr>
            </a:lvl4pPr>
            <a:lvl5pPr lvl="4" rtl="0">
              <a:spcBef>
                <a:spcPts val="0"/>
              </a:spcBef>
              <a:spcAft>
                <a:spcPts val="0"/>
              </a:spcAft>
              <a:buClr>
                <a:srgbClr val="F4522D"/>
              </a:buClr>
              <a:buSzPts val="3200"/>
              <a:buNone/>
              <a:defRPr>
                <a:solidFill>
                  <a:srgbClr val="F4522D"/>
                </a:solidFill>
              </a:defRPr>
            </a:lvl5pPr>
            <a:lvl6pPr lvl="5" rtl="0">
              <a:spcBef>
                <a:spcPts val="0"/>
              </a:spcBef>
              <a:spcAft>
                <a:spcPts val="0"/>
              </a:spcAft>
              <a:buClr>
                <a:srgbClr val="F4522D"/>
              </a:buClr>
              <a:buSzPts val="3200"/>
              <a:buNone/>
              <a:defRPr>
                <a:solidFill>
                  <a:srgbClr val="F4522D"/>
                </a:solidFill>
              </a:defRPr>
            </a:lvl6pPr>
            <a:lvl7pPr lvl="6" rtl="0">
              <a:spcBef>
                <a:spcPts val="0"/>
              </a:spcBef>
              <a:spcAft>
                <a:spcPts val="0"/>
              </a:spcAft>
              <a:buClr>
                <a:srgbClr val="F4522D"/>
              </a:buClr>
              <a:buSzPts val="3200"/>
              <a:buNone/>
              <a:defRPr>
                <a:solidFill>
                  <a:srgbClr val="F4522D"/>
                </a:solidFill>
              </a:defRPr>
            </a:lvl7pPr>
            <a:lvl8pPr lvl="7" rtl="0">
              <a:spcBef>
                <a:spcPts val="0"/>
              </a:spcBef>
              <a:spcAft>
                <a:spcPts val="0"/>
              </a:spcAft>
              <a:buClr>
                <a:srgbClr val="F4522D"/>
              </a:buClr>
              <a:buSzPts val="3200"/>
              <a:buNone/>
              <a:defRPr>
                <a:solidFill>
                  <a:srgbClr val="F4522D"/>
                </a:solidFill>
              </a:defRPr>
            </a:lvl8pPr>
            <a:lvl9pPr lvl="8" rtl="0">
              <a:spcBef>
                <a:spcPts val="0"/>
              </a:spcBef>
              <a:spcAft>
                <a:spcPts val="0"/>
              </a:spcAft>
              <a:buClr>
                <a:srgbClr val="F4522D"/>
              </a:buClr>
              <a:buSzPts val="3200"/>
              <a:buNone/>
              <a:defRPr>
                <a:solidFill>
                  <a:srgbClr val="F4522D"/>
                </a:solidFill>
              </a:defRPr>
            </a:lvl9pPr>
          </a:lstStyle>
          <a:p>
            <a:endParaRPr/>
          </a:p>
        </p:txBody>
      </p:sp>
      <p:sp>
        <p:nvSpPr>
          <p:cNvPr id="759" name="Google Shape;759;p109"/>
          <p:cNvSpPr txBox="1">
            <a:spLocks noGrp="1"/>
          </p:cNvSpPr>
          <p:nvPr>
            <p:ph type="body" idx="1"/>
          </p:nvPr>
        </p:nvSpPr>
        <p:spPr>
          <a:xfrm>
            <a:off x="311700" y="1410975"/>
            <a:ext cx="8284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C4C4C"/>
              </a:buClr>
              <a:buSzPts val="1400"/>
              <a:buFont typeface="Lato"/>
              <a:buChar char="●"/>
              <a:defRPr sz="1400">
                <a:solidFill>
                  <a:srgbClr val="4C4C4C"/>
                </a:solidFill>
                <a:latin typeface="Lato"/>
                <a:ea typeface="Lato"/>
                <a:cs typeface="Lato"/>
                <a:sym typeface="Lato"/>
              </a:defRPr>
            </a:lvl1pPr>
            <a:lvl2pPr marL="914400" lvl="1" indent="-361950" rtl="0">
              <a:spcBef>
                <a:spcPts val="1600"/>
              </a:spcBef>
              <a:spcAft>
                <a:spcPts val="0"/>
              </a:spcAft>
              <a:buClr>
                <a:srgbClr val="4C4C4C"/>
              </a:buClr>
              <a:buSzPts val="2100"/>
              <a:buFont typeface="Lato"/>
              <a:buChar char="○"/>
              <a:defRPr>
                <a:solidFill>
                  <a:srgbClr val="4C4C4C"/>
                </a:solidFill>
                <a:latin typeface="Lato"/>
                <a:ea typeface="Lato"/>
                <a:cs typeface="Lato"/>
                <a:sym typeface="Lato"/>
              </a:defRPr>
            </a:lvl2pPr>
            <a:lvl3pPr marL="1371600" lvl="2" indent="-342900" rtl="0">
              <a:spcBef>
                <a:spcPts val="1600"/>
              </a:spcBef>
              <a:spcAft>
                <a:spcPts val="0"/>
              </a:spcAft>
              <a:buClr>
                <a:srgbClr val="4C4C4C"/>
              </a:buClr>
              <a:buSzPts val="1800"/>
              <a:buFont typeface="Lato"/>
              <a:buChar char="■"/>
              <a:defRPr>
                <a:solidFill>
                  <a:srgbClr val="4C4C4C"/>
                </a:solidFill>
                <a:latin typeface="Lato"/>
                <a:ea typeface="Lato"/>
                <a:cs typeface="Lato"/>
                <a:sym typeface="Lato"/>
              </a:defRPr>
            </a:lvl3pPr>
            <a:lvl4pPr marL="1828800" lvl="3" indent="-330200" rtl="0">
              <a:spcBef>
                <a:spcPts val="1600"/>
              </a:spcBef>
              <a:spcAft>
                <a:spcPts val="0"/>
              </a:spcAft>
              <a:buClr>
                <a:srgbClr val="4C4C4C"/>
              </a:buClr>
              <a:buSzPts val="1600"/>
              <a:buFont typeface="Lato"/>
              <a:buChar char="●"/>
              <a:defRPr>
                <a:solidFill>
                  <a:srgbClr val="4C4C4C"/>
                </a:solidFill>
                <a:latin typeface="Lato"/>
                <a:ea typeface="Lato"/>
                <a:cs typeface="Lato"/>
                <a:sym typeface="Lato"/>
              </a:defRPr>
            </a:lvl4pPr>
            <a:lvl5pPr marL="2286000" lvl="4" indent="-317500" rtl="0">
              <a:spcBef>
                <a:spcPts val="1600"/>
              </a:spcBef>
              <a:spcAft>
                <a:spcPts val="0"/>
              </a:spcAft>
              <a:buClr>
                <a:srgbClr val="4C4C4C"/>
              </a:buClr>
              <a:buSzPts val="1400"/>
              <a:buFont typeface="Lato"/>
              <a:buChar char="○"/>
              <a:defRPr>
                <a:solidFill>
                  <a:srgbClr val="4C4C4C"/>
                </a:solidFill>
                <a:latin typeface="Lato"/>
                <a:ea typeface="Lato"/>
                <a:cs typeface="Lato"/>
                <a:sym typeface="Lato"/>
              </a:defRPr>
            </a:lvl5pPr>
            <a:lvl6pPr marL="2743200" lvl="5" indent="-317500" rtl="0">
              <a:spcBef>
                <a:spcPts val="1600"/>
              </a:spcBef>
              <a:spcAft>
                <a:spcPts val="0"/>
              </a:spcAft>
              <a:buClr>
                <a:srgbClr val="4C4C4C"/>
              </a:buClr>
              <a:buSzPts val="1400"/>
              <a:buFont typeface="Lato"/>
              <a:buChar char="■"/>
              <a:defRPr>
                <a:solidFill>
                  <a:srgbClr val="4C4C4C"/>
                </a:solidFill>
                <a:latin typeface="Lato"/>
                <a:ea typeface="Lato"/>
                <a:cs typeface="Lato"/>
                <a:sym typeface="Lato"/>
              </a:defRPr>
            </a:lvl6pPr>
            <a:lvl7pPr marL="3200400" lvl="6" indent="-317500" rtl="0">
              <a:spcBef>
                <a:spcPts val="1600"/>
              </a:spcBef>
              <a:spcAft>
                <a:spcPts val="0"/>
              </a:spcAft>
              <a:buClr>
                <a:srgbClr val="4C4C4C"/>
              </a:buClr>
              <a:buSzPts val="1400"/>
              <a:buFont typeface="Lato"/>
              <a:buChar char="●"/>
              <a:defRPr>
                <a:solidFill>
                  <a:srgbClr val="4C4C4C"/>
                </a:solidFill>
                <a:latin typeface="Lato"/>
                <a:ea typeface="Lato"/>
                <a:cs typeface="Lato"/>
                <a:sym typeface="Lato"/>
              </a:defRPr>
            </a:lvl7pPr>
            <a:lvl8pPr marL="3657600" lvl="7" indent="-317500" rtl="0">
              <a:spcBef>
                <a:spcPts val="1600"/>
              </a:spcBef>
              <a:spcAft>
                <a:spcPts val="0"/>
              </a:spcAft>
              <a:buClr>
                <a:srgbClr val="4C4C4C"/>
              </a:buClr>
              <a:buSzPts val="1400"/>
              <a:buFont typeface="Lato"/>
              <a:buChar char="○"/>
              <a:defRPr>
                <a:solidFill>
                  <a:srgbClr val="4C4C4C"/>
                </a:solidFill>
                <a:latin typeface="Lato"/>
                <a:ea typeface="Lato"/>
                <a:cs typeface="Lato"/>
                <a:sym typeface="Lato"/>
              </a:defRPr>
            </a:lvl8pPr>
            <a:lvl9pPr marL="4114800" lvl="8" indent="-317500" rtl="0">
              <a:spcBef>
                <a:spcPts val="1600"/>
              </a:spcBef>
              <a:spcAft>
                <a:spcPts val="1600"/>
              </a:spcAft>
              <a:buClr>
                <a:srgbClr val="4C4C4C"/>
              </a:buClr>
              <a:buSzPts val="1400"/>
              <a:buFont typeface="Lato"/>
              <a:buChar char="■"/>
              <a:defRPr>
                <a:solidFill>
                  <a:srgbClr val="4C4C4C"/>
                </a:solidFill>
                <a:latin typeface="Lato"/>
                <a:ea typeface="Lato"/>
                <a:cs typeface="Lato"/>
                <a:sym typeface="Lato"/>
              </a:defRPr>
            </a:lvl9pPr>
          </a:lstStyle>
          <a:p>
            <a:endParaRPr/>
          </a:p>
        </p:txBody>
      </p:sp>
      <p:pic>
        <p:nvPicPr>
          <p:cNvPr id="760" name="Google Shape;760;p109" descr="LinkedIn"/>
          <p:cNvPicPr preferRelativeResize="0"/>
          <p:nvPr/>
        </p:nvPicPr>
        <p:blipFill>
          <a:blip r:embed="rId2">
            <a:alphaModFix/>
          </a:blip>
          <a:stretch>
            <a:fillRect/>
          </a:stretch>
        </p:blipFill>
        <p:spPr>
          <a:xfrm>
            <a:off x="1346275" y="4882249"/>
            <a:ext cx="164875" cy="164847"/>
          </a:xfrm>
          <a:prstGeom prst="rect">
            <a:avLst/>
          </a:prstGeom>
          <a:noFill/>
          <a:ln>
            <a:noFill/>
          </a:ln>
        </p:spPr>
      </p:pic>
      <p:sp>
        <p:nvSpPr>
          <p:cNvPr id="761" name="Google Shape;761;p109"/>
          <p:cNvSpPr txBox="1">
            <a:spLocks noGrp="1"/>
          </p:cNvSpPr>
          <p:nvPr>
            <p:ph type="sldNum" idx="12"/>
          </p:nvPr>
        </p:nvSpPr>
        <p:spPr>
          <a:xfrm>
            <a:off x="4297650" y="4901567"/>
            <a:ext cx="548700" cy="131100"/>
          </a:xfrm>
          <a:prstGeom prst="rect">
            <a:avLst/>
          </a:prstGeom>
        </p:spPr>
        <p:txBody>
          <a:bodyPr spcFirstLastPara="1" wrap="square" lIns="91425" tIns="91425" rIns="91425" bIns="91425" anchor="ctr" anchorCtr="0">
            <a:noAutofit/>
          </a:bodyPr>
          <a:lstStyle>
            <a:lvl1pPr lvl="0" algn="ctr" rtl="0">
              <a:buNone/>
              <a:defRPr sz="700" b="1">
                <a:solidFill>
                  <a:srgbClr val="10343B"/>
                </a:solidFill>
                <a:latin typeface="Lato"/>
                <a:ea typeface="Lato"/>
                <a:cs typeface="Lato"/>
                <a:sym typeface="Lato"/>
              </a:defRPr>
            </a:lvl1pPr>
            <a:lvl2pPr lvl="1" algn="ctr" rtl="0">
              <a:buNone/>
              <a:defRPr sz="700" b="1">
                <a:solidFill>
                  <a:srgbClr val="10343B"/>
                </a:solidFill>
                <a:latin typeface="Lato"/>
                <a:ea typeface="Lato"/>
                <a:cs typeface="Lato"/>
                <a:sym typeface="Lato"/>
              </a:defRPr>
            </a:lvl2pPr>
            <a:lvl3pPr lvl="2" algn="ctr" rtl="0">
              <a:buNone/>
              <a:defRPr sz="700" b="1">
                <a:solidFill>
                  <a:srgbClr val="10343B"/>
                </a:solidFill>
                <a:latin typeface="Lato"/>
                <a:ea typeface="Lato"/>
                <a:cs typeface="Lato"/>
                <a:sym typeface="Lato"/>
              </a:defRPr>
            </a:lvl3pPr>
            <a:lvl4pPr lvl="3" algn="ctr" rtl="0">
              <a:buNone/>
              <a:defRPr sz="700" b="1">
                <a:solidFill>
                  <a:srgbClr val="10343B"/>
                </a:solidFill>
                <a:latin typeface="Lato"/>
                <a:ea typeface="Lato"/>
                <a:cs typeface="Lato"/>
                <a:sym typeface="Lato"/>
              </a:defRPr>
            </a:lvl4pPr>
            <a:lvl5pPr lvl="4" algn="ctr" rtl="0">
              <a:buNone/>
              <a:defRPr sz="700" b="1">
                <a:solidFill>
                  <a:srgbClr val="10343B"/>
                </a:solidFill>
                <a:latin typeface="Lato"/>
                <a:ea typeface="Lato"/>
                <a:cs typeface="Lato"/>
                <a:sym typeface="Lato"/>
              </a:defRPr>
            </a:lvl5pPr>
            <a:lvl6pPr lvl="5" algn="ctr" rtl="0">
              <a:buNone/>
              <a:defRPr sz="700" b="1">
                <a:solidFill>
                  <a:srgbClr val="10343B"/>
                </a:solidFill>
                <a:latin typeface="Lato"/>
                <a:ea typeface="Lato"/>
                <a:cs typeface="Lato"/>
                <a:sym typeface="Lato"/>
              </a:defRPr>
            </a:lvl6pPr>
            <a:lvl7pPr lvl="6" algn="ctr" rtl="0">
              <a:buNone/>
              <a:defRPr sz="700" b="1">
                <a:solidFill>
                  <a:srgbClr val="10343B"/>
                </a:solidFill>
                <a:latin typeface="Lato"/>
                <a:ea typeface="Lato"/>
                <a:cs typeface="Lato"/>
                <a:sym typeface="Lato"/>
              </a:defRPr>
            </a:lvl7pPr>
            <a:lvl8pPr lvl="7" algn="ctr" rtl="0">
              <a:buNone/>
              <a:defRPr sz="700" b="1">
                <a:solidFill>
                  <a:srgbClr val="10343B"/>
                </a:solidFill>
                <a:latin typeface="Lato"/>
                <a:ea typeface="Lato"/>
                <a:cs typeface="Lato"/>
                <a:sym typeface="Lato"/>
              </a:defRPr>
            </a:lvl8pPr>
            <a:lvl9pPr lvl="8" algn="ctr" rtl="0">
              <a:buNone/>
              <a:defRPr sz="700" b="1">
                <a:solidFill>
                  <a:srgbClr val="10343B"/>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cxnSp>
        <p:nvCxnSpPr>
          <p:cNvPr id="762" name="Google Shape;762;p109" descr="null"/>
          <p:cNvCxnSpPr/>
          <p:nvPr/>
        </p:nvCxnSpPr>
        <p:spPr>
          <a:xfrm>
            <a:off x="281850" y="4737440"/>
            <a:ext cx="8580300" cy="0"/>
          </a:xfrm>
          <a:prstGeom prst="straightConnector1">
            <a:avLst/>
          </a:prstGeom>
          <a:noFill/>
          <a:ln w="76200" cap="flat" cmpd="sng">
            <a:solidFill>
              <a:srgbClr val="10343B"/>
            </a:solidFill>
            <a:prstDash val="solid"/>
            <a:round/>
            <a:headEnd type="none" w="med" len="med"/>
            <a:tailEnd type="none" w="med" len="med"/>
          </a:ln>
        </p:spPr>
      </p:cxnSp>
      <p:sp>
        <p:nvSpPr>
          <p:cNvPr id="763" name="Google Shape;763;p109"/>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700">
                <a:solidFill>
                  <a:srgbClr val="10343B"/>
                </a:solidFill>
                <a:latin typeface="Lato"/>
                <a:ea typeface="Lato"/>
                <a:cs typeface="Lato"/>
                <a:sym typeface="Lato"/>
              </a:rPr>
              <a:t>© 2018 </a:t>
            </a:r>
            <a:r>
              <a:rPr lang="en" sz="700" b="1">
                <a:solidFill>
                  <a:srgbClr val="10343B"/>
                </a:solidFill>
                <a:latin typeface="Lato"/>
                <a:ea typeface="Lato"/>
                <a:cs typeface="Lato"/>
                <a:sym typeface="Lato"/>
              </a:rPr>
              <a:t>CAST | Until Learning Has No Limits</a:t>
            </a:r>
            <a:endParaRPr sz="700" b="1">
              <a:solidFill>
                <a:srgbClr val="10343B"/>
              </a:solidFill>
              <a:latin typeface="Lato"/>
              <a:ea typeface="Lato"/>
              <a:cs typeface="Lato"/>
              <a:sym typeface="Lato"/>
            </a:endParaRPr>
          </a:p>
        </p:txBody>
      </p:sp>
      <p:sp>
        <p:nvSpPr>
          <p:cNvPr id="764" name="Google Shape;764;p109"/>
          <p:cNvSpPr txBox="1"/>
          <p:nvPr/>
        </p:nvSpPr>
        <p:spPr>
          <a:xfrm>
            <a:off x="1478987" y="4855775"/>
            <a:ext cx="1243800" cy="240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700" b="1">
              <a:solidFill>
                <a:srgbClr val="F4522D"/>
              </a:solidFill>
              <a:latin typeface="Lato"/>
              <a:ea typeface="Lato"/>
              <a:cs typeface="Lato"/>
              <a:sym typeface="Lato"/>
            </a:endParaRPr>
          </a:p>
          <a:p>
            <a:pPr marL="0" lvl="0" indent="0" algn="l" rtl="0">
              <a:lnSpc>
                <a:spcPct val="115000"/>
              </a:lnSpc>
              <a:spcBef>
                <a:spcPts val="0"/>
              </a:spcBef>
              <a:spcAft>
                <a:spcPts val="0"/>
              </a:spcAft>
              <a:buNone/>
            </a:pPr>
            <a:endParaRPr sz="700" b="1">
              <a:solidFill>
                <a:srgbClr val="F4522D"/>
              </a:solidFill>
              <a:latin typeface="Lato"/>
              <a:ea typeface="Lato"/>
              <a:cs typeface="Lato"/>
              <a:sym typeface="Lato"/>
            </a:endParaRPr>
          </a:p>
          <a:p>
            <a:pPr marL="0" lvl="0" indent="0" algn="l" rtl="0">
              <a:lnSpc>
                <a:spcPct val="115000"/>
              </a:lnSpc>
              <a:spcBef>
                <a:spcPts val="0"/>
              </a:spcBef>
              <a:spcAft>
                <a:spcPts val="0"/>
              </a:spcAft>
              <a:buNone/>
            </a:pPr>
            <a:r>
              <a:rPr lang="en" sz="700" b="1">
                <a:solidFill>
                  <a:srgbClr val="CF4218"/>
                </a:solidFill>
                <a:latin typeface="Lato"/>
                <a:ea typeface="Lato"/>
                <a:cs typeface="Lato"/>
                <a:sym typeface="Lato"/>
              </a:rPr>
              <a:t>@CAST_UDL  |  #UDL</a:t>
            </a:r>
            <a:endParaRPr sz="700" b="1">
              <a:solidFill>
                <a:srgbClr val="CF4218"/>
              </a:solidFill>
              <a:latin typeface="Lato"/>
              <a:ea typeface="Lato"/>
              <a:cs typeface="Lato"/>
              <a:sym typeface="Lato"/>
            </a:endParaRPr>
          </a:p>
          <a:p>
            <a:pPr marL="0" lvl="0" indent="0" algn="r" rtl="0">
              <a:lnSpc>
                <a:spcPct val="115000"/>
              </a:lnSpc>
              <a:spcBef>
                <a:spcPts val="0"/>
              </a:spcBef>
              <a:spcAft>
                <a:spcPts val="0"/>
              </a:spcAft>
              <a:buNone/>
            </a:pPr>
            <a:endParaRPr sz="700" b="1">
              <a:solidFill>
                <a:srgbClr val="F4522D"/>
              </a:solidFill>
              <a:latin typeface="Lato"/>
              <a:ea typeface="Lato"/>
              <a:cs typeface="Lato"/>
              <a:sym typeface="Lato"/>
            </a:endParaRPr>
          </a:p>
          <a:p>
            <a:pPr marL="0" lvl="0" indent="0" algn="r" rtl="0">
              <a:lnSpc>
                <a:spcPct val="115000"/>
              </a:lnSpc>
              <a:spcBef>
                <a:spcPts val="0"/>
              </a:spcBef>
              <a:spcAft>
                <a:spcPts val="0"/>
              </a:spcAft>
              <a:buNone/>
            </a:pPr>
            <a:endParaRPr sz="700" b="1">
              <a:solidFill>
                <a:srgbClr val="F4522D"/>
              </a:solidFill>
              <a:latin typeface="Lato"/>
              <a:ea typeface="Lato"/>
              <a:cs typeface="Lato"/>
              <a:sym typeface="Lato"/>
            </a:endParaRPr>
          </a:p>
        </p:txBody>
      </p:sp>
      <p:pic>
        <p:nvPicPr>
          <p:cNvPr id="765" name="Google Shape;765;p109" descr="Twitter"/>
          <p:cNvPicPr preferRelativeResize="0"/>
          <p:nvPr/>
        </p:nvPicPr>
        <p:blipFill>
          <a:blip r:embed="rId3">
            <a:alphaModFix/>
          </a:blip>
          <a:stretch>
            <a:fillRect/>
          </a:stretch>
        </p:blipFill>
        <p:spPr>
          <a:xfrm>
            <a:off x="494625" y="4883375"/>
            <a:ext cx="164875" cy="165208"/>
          </a:xfrm>
          <a:prstGeom prst="rect">
            <a:avLst/>
          </a:prstGeom>
          <a:noFill/>
          <a:ln>
            <a:noFill/>
          </a:ln>
        </p:spPr>
      </p:pic>
      <p:pic>
        <p:nvPicPr>
          <p:cNvPr id="766" name="Google Shape;766;p109" descr="Youtube"/>
          <p:cNvPicPr preferRelativeResize="0"/>
          <p:nvPr/>
        </p:nvPicPr>
        <p:blipFill>
          <a:blip r:embed="rId4">
            <a:alphaModFix/>
          </a:blip>
          <a:stretch>
            <a:fillRect/>
          </a:stretch>
        </p:blipFill>
        <p:spPr>
          <a:xfrm>
            <a:off x="707400" y="4883400"/>
            <a:ext cx="164875" cy="165180"/>
          </a:xfrm>
          <a:prstGeom prst="rect">
            <a:avLst/>
          </a:prstGeom>
          <a:noFill/>
          <a:ln>
            <a:noFill/>
          </a:ln>
        </p:spPr>
      </p:pic>
      <p:pic>
        <p:nvPicPr>
          <p:cNvPr id="767" name="Google Shape;767;p109" descr="Facebook"/>
          <p:cNvPicPr preferRelativeResize="0"/>
          <p:nvPr/>
        </p:nvPicPr>
        <p:blipFill>
          <a:blip r:embed="rId5">
            <a:alphaModFix/>
          </a:blip>
          <a:stretch>
            <a:fillRect/>
          </a:stretch>
        </p:blipFill>
        <p:spPr>
          <a:xfrm>
            <a:off x="281825" y="4883400"/>
            <a:ext cx="164875" cy="165175"/>
          </a:xfrm>
          <a:prstGeom prst="rect">
            <a:avLst/>
          </a:prstGeom>
          <a:noFill/>
          <a:ln>
            <a:noFill/>
          </a:ln>
        </p:spPr>
      </p:pic>
      <p:pic>
        <p:nvPicPr>
          <p:cNvPr id="768" name="Google Shape;768;p109" descr="Instagram"/>
          <p:cNvPicPr preferRelativeResize="0"/>
          <p:nvPr/>
        </p:nvPicPr>
        <p:blipFill>
          <a:blip r:embed="rId6">
            <a:alphaModFix/>
          </a:blip>
          <a:stretch>
            <a:fillRect/>
          </a:stretch>
        </p:blipFill>
        <p:spPr>
          <a:xfrm>
            <a:off x="920450" y="4882375"/>
            <a:ext cx="164875" cy="164571"/>
          </a:xfrm>
          <a:prstGeom prst="rect">
            <a:avLst/>
          </a:prstGeom>
          <a:noFill/>
          <a:ln>
            <a:noFill/>
          </a:ln>
        </p:spPr>
      </p:pic>
      <p:pic>
        <p:nvPicPr>
          <p:cNvPr id="769" name="Google Shape;769;p109" descr="Pinterest"/>
          <p:cNvPicPr preferRelativeResize="0"/>
          <p:nvPr/>
        </p:nvPicPr>
        <p:blipFill>
          <a:blip r:embed="rId7">
            <a:alphaModFix/>
          </a:blip>
          <a:stretch>
            <a:fillRect/>
          </a:stretch>
        </p:blipFill>
        <p:spPr>
          <a:xfrm>
            <a:off x="1133350" y="4883400"/>
            <a:ext cx="164875" cy="165180"/>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770"/>
        <p:cNvGrpSpPr/>
        <p:nvPr/>
      </p:nvGrpSpPr>
      <p:grpSpPr>
        <a:xfrm>
          <a:off x="0" y="0"/>
          <a:ext cx="0" cy="0"/>
          <a:chOff x="0" y="0"/>
          <a:chExt cx="0" cy="0"/>
        </a:xfrm>
      </p:grpSpPr>
      <p:sp>
        <p:nvSpPr>
          <p:cNvPr id="771" name="Google Shape;771;p110" descr="null"/>
          <p:cNvSpPr/>
          <p:nvPr/>
        </p:nvSpPr>
        <p:spPr>
          <a:xfrm rot="10800000" flipH="1">
            <a:off x="0" y="1454700"/>
            <a:ext cx="9144000" cy="368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10"/>
          <p:cNvSpPr txBox="1">
            <a:spLocks noGrp="1"/>
          </p:cNvSpPr>
          <p:nvPr>
            <p:ph type="title"/>
          </p:nvPr>
        </p:nvSpPr>
        <p:spPr>
          <a:xfrm>
            <a:off x="98250" y="179150"/>
            <a:ext cx="8826600" cy="60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sz="2400">
                <a:solidFill>
                  <a:schemeClr val="dk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73" name="Google Shape;773;p110"/>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grpSp>
        <p:nvGrpSpPr>
          <p:cNvPr id="774" name="Google Shape;774;p110"/>
          <p:cNvGrpSpPr/>
          <p:nvPr/>
        </p:nvGrpSpPr>
        <p:grpSpPr>
          <a:xfrm>
            <a:off x="152400" y="4779450"/>
            <a:ext cx="3571875" cy="273600"/>
            <a:chOff x="152400" y="4779450"/>
            <a:chExt cx="3571875" cy="273600"/>
          </a:xfrm>
        </p:grpSpPr>
        <p:pic>
          <p:nvPicPr>
            <p:cNvPr id="775" name="Google Shape;775;p110" descr="Social media icons for: Twitter, Facebook, LinkedIn, Instagram, Pinterest, and YouTube"/>
            <p:cNvPicPr preferRelativeResize="0"/>
            <p:nvPr/>
          </p:nvPicPr>
          <p:blipFill>
            <a:blip r:embed="rId2">
              <a:alphaModFix/>
            </a:blip>
            <a:stretch>
              <a:fillRect/>
            </a:stretch>
          </p:blipFill>
          <p:spPr>
            <a:xfrm>
              <a:off x="152400" y="4882300"/>
              <a:ext cx="1229306" cy="170750"/>
            </a:xfrm>
            <a:prstGeom prst="rect">
              <a:avLst/>
            </a:prstGeom>
            <a:noFill/>
            <a:ln>
              <a:noFill/>
            </a:ln>
          </p:spPr>
        </p:pic>
        <p:sp>
          <p:nvSpPr>
            <p:cNvPr id="776" name="Google Shape;776;p110"/>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777" name="Google Shape;777;p110"/>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Section header - corner gray on light bg 1">
  <p:cSld name="SECTION_HEADER_1_2_1">
    <p:bg>
      <p:bgPr>
        <a:solidFill>
          <a:schemeClr val="dk2"/>
        </a:solidFill>
        <a:effectLst/>
      </p:bgPr>
    </p:bg>
    <p:spTree>
      <p:nvGrpSpPr>
        <p:cNvPr id="1" name="Shape 778"/>
        <p:cNvGrpSpPr/>
        <p:nvPr/>
      </p:nvGrpSpPr>
      <p:grpSpPr>
        <a:xfrm>
          <a:off x="0" y="0"/>
          <a:ext cx="0" cy="0"/>
          <a:chOff x="0" y="0"/>
          <a:chExt cx="0" cy="0"/>
        </a:xfrm>
      </p:grpSpPr>
      <p:sp>
        <p:nvSpPr>
          <p:cNvPr id="779" name="Google Shape;779;p111"/>
          <p:cNvSpPr txBox="1">
            <a:spLocks noGrp="1"/>
          </p:cNvSpPr>
          <p:nvPr>
            <p:ph type="title"/>
          </p:nvPr>
        </p:nvSpPr>
        <p:spPr>
          <a:xfrm>
            <a:off x="425025" y="508225"/>
            <a:ext cx="8222100" cy="1012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4200"/>
              <a:buFont typeface="Lato"/>
              <a:buNone/>
              <a:defRPr sz="4200" b="1">
                <a:solidFill>
                  <a:schemeClr val="accent4"/>
                </a:solidFill>
                <a:latin typeface="Lato"/>
                <a:ea typeface="Lato"/>
                <a:cs typeface="Lato"/>
                <a:sym typeface="Lato"/>
              </a:defRPr>
            </a:lvl1pPr>
            <a:lvl2pPr lvl="1" rtl="0">
              <a:spcBef>
                <a:spcPts val="0"/>
              </a:spcBef>
              <a:spcAft>
                <a:spcPts val="0"/>
              </a:spcAft>
              <a:buClr>
                <a:schemeClr val="dk1"/>
              </a:buClr>
              <a:buSzPts val="4200"/>
              <a:buNone/>
              <a:defRPr sz="4200">
                <a:solidFill>
                  <a:schemeClr val="dk1"/>
                </a:solidFill>
              </a:defRPr>
            </a:lvl2pPr>
            <a:lvl3pPr lvl="2" rtl="0">
              <a:spcBef>
                <a:spcPts val="0"/>
              </a:spcBef>
              <a:spcAft>
                <a:spcPts val="0"/>
              </a:spcAft>
              <a:buClr>
                <a:schemeClr val="dk1"/>
              </a:buClr>
              <a:buSzPts val="4200"/>
              <a:buNone/>
              <a:defRPr sz="4200">
                <a:solidFill>
                  <a:schemeClr val="dk1"/>
                </a:solidFill>
              </a:defRPr>
            </a:lvl3pPr>
            <a:lvl4pPr lvl="3" rtl="0">
              <a:spcBef>
                <a:spcPts val="0"/>
              </a:spcBef>
              <a:spcAft>
                <a:spcPts val="0"/>
              </a:spcAft>
              <a:buClr>
                <a:schemeClr val="dk1"/>
              </a:buClr>
              <a:buSzPts val="4200"/>
              <a:buNone/>
              <a:defRPr sz="4200">
                <a:solidFill>
                  <a:schemeClr val="dk1"/>
                </a:solidFill>
              </a:defRPr>
            </a:lvl4pPr>
            <a:lvl5pPr lvl="4" rtl="0">
              <a:spcBef>
                <a:spcPts val="0"/>
              </a:spcBef>
              <a:spcAft>
                <a:spcPts val="0"/>
              </a:spcAft>
              <a:buClr>
                <a:schemeClr val="dk1"/>
              </a:buClr>
              <a:buSzPts val="4200"/>
              <a:buNone/>
              <a:defRPr sz="4200">
                <a:solidFill>
                  <a:schemeClr val="dk1"/>
                </a:solidFill>
              </a:defRPr>
            </a:lvl5pPr>
            <a:lvl6pPr lvl="5" rtl="0">
              <a:spcBef>
                <a:spcPts val="0"/>
              </a:spcBef>
              <a:spcAft>
                <a:spcPts val="0"/>
              </a:spcAft>
              <a:buClr>
                <a:schemeClr val="dk1"/>
              </a:buClr>
              <a:buSzPts val="4200"/>
              <a:buNone/>
              <a:defRPr sz="4200">
                <a:solidFill>
                  <a:schemeClr val="dk1"/>
                </a:solidFill>
              </a:defRPr>
            </a:lvl6pPr>
            <a:lvl7pPr lvl="6" rtl="0">
              <a:spcBef>
                <a:spcPts val="0"/>
              </a:spcBef>
              <a:spcAft>
                <a:spcPts val="0"/>
              </a:spcAft>
              <a:buClr>
                <a:schemeClr val="dk1"/>
              </a:buClr>
              <a:buSzPts val="4200"/>
              <a:buNone/>
              <a:defRPr sz="4200">
                <a:solidFill>
                  <a:schemeClr val="dk1"/>
                </a:solidFill>
              </a:defRPr>
            </a:lvl7pPr>
            <a:lvl8pPr lvl="7" rtl="0">
              <a:spcBef>
                <a:spcPts val="0"/>
              </a:spcBef>
              <a:spcAft>
                <a:spcPts val="0"/>
              </a:spcAft>
              <a:buClr>
                <a:schemeClr val="dk1"/>
              </a:buClr>
              <a:buSzPts val="4200"/>
              <a:buNone/>
              <a:defRPr sz="4200">
                <a:solidFill>
                  <a:schemeClr val="dk1"/>
                </a:solidFill>
              </a:defRPr>
            </a:lvl8pPr>
            <a:lvl9pPr lvl="8" rtl="0">
              <a:spcBef>
                <a:spcPts val="0"/>
              </a:spcBef>
              <a:spcAft>
                <a:spcPts val="0"/>
              </a:spcAft>
              <a:buClr>
                <a:schemeClr val="dk1"/>
              </a:buClr>
              <a:buSzPts val="4200"/>
              <a:buNone/>
              <a:defRPr sz="4200">
                <a:solidFill>
                  <a:schemeClr val="dk1"/>
                </a:solidFill>
              </a:defRPr>
            </a:lvl9pPr>
          </a:lstStyle>
          <a:p>
            <a:endParaRPr/>
          </a:p>
        </p:txBody>
      </p:sp>
      <p:sp>
        <p:nvSpPr>
          <p:cNvPr id="780" name="Google Shape;780;p111"/>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pic>
        <p:nvPicPr>
          <p:cNvPr id="781" name="Google Shape;781;p111" descr="null"/>
          <p:cNvPicPr preferRelativeResize="0"/>
          <p:nvPr/>
        </p:nvPicPr>
        <p:blipFill rotWithShape="1">
          <a:blip r:embed="rId2">
            <a:alphaModFix/>
          </a:blip>
          <a:srcRect/>
          <a:stretch/>
        </p:blipFill>
        <p:spPr>
          <a:xfrm>
            <a:off x="0" y="2459325"/>
            <a:ext cx="4348375" cy="2684175"/>
          </a:xfrm>
          <a:prstGeom prst="rect">
            <a:avLst/>
          </a:prstGeom>
          <a:noFill/>
          <a:ln>
            <a:noFill/>
          </a:ln>
        </p:spPr>
      </p:pic>
      <p:sp>
        <p:nvSpPr>
          <p:cNvPr id="782" name="Google Shape;782;p111"/>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
        <p:nvSpPr>
          <p:cNvPr id="783" name="Google Shape;783;p111"/>
          <p:cNvSpPr txBox="1">
            <a:spLocks noGrp="1"/>
          </p:cNvSpPr>
          <p:nvPr>
            <p:ph type="body" idx="1"/>
          </p:nvPr>
        </p:nvSpPr>
        <p:spPr>
          <a:xfrm>
            <a:off x="425025" y="1304625"/>
            <a:ext cx="8222100" cy="26841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61950" rtl="0">
              <a:spcBef>
                <a:spcPts val="1600"/>
              </a:spcBef>
              <a:spcAft>
                <a:spcPts val="0"/>
              </a:spcAft>
              <a:buClr>
                <a:schemeClr val="dk1"/>
              </a:buClr>
              <a:buSzPts val="2100"/>
              <a:buChar char="○"/>
              <a:defRPr>
                <a:solidFill>
                  <a:schemeClr val="dk1"/>
                </a:solidFill>
              </a:defRPr>
            </a:lvl2pPr>
            <a:lvl3pPr marL="1371600" lvl="2" indent="-342900" rtl="0">
              <a:spcBef>
                <a:spcPts val="1600"/>
              </a:spcBef>
              <a:spcAft>
                <a:spcPts val="0"/>
              </a:spcAft>
              <a:buClr>
                <a:schemeClr val="dk1"/>
              </a:buClr>
              <a:buSzPts val="1800"/>
              <a:buChar char="■"/>
              <a:defRPr>
                <a:solidFill>
                  <a:schemeClr val="dk1"/>
                </a:solidFill>
              </a:defRPr>
            </a:lvl3pPr>
            <a:lvl4pPr marL="1828800" lvl="3" indent="-330200" rtl="0">
              <a:spcBef>
                <a:spcPts val="1600"/>
              </a:spcBef>
              <a:spcAft>
                <a:spcPts val="0"/>
              </a:spcAft>
              <a:buClr>
                <a:schemeClr val="dk1"/>
              </a:buClr>
              <a:buSzPts val="16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only 1 1">
  <p:cSld name="TITLE_ONLY_1_3">
    <p:spTree>
      <p:nvGrpSpPr>
        <p:cNvPr id="1" name="Shape 784"/>
        <p:cNvGrpSpPr/>
        <p:nvPr/>
      </p:nvGrpSpPr>
      <p:grpSpPr>
        <a:xfrm>
          <a:off x="0" y="0"/>
          <a:ext cx="0" cy="0"/>
          <a:chOff x="0" y="0"/>
          <a:chExt cx="0" cy="0"/>
        </a:xfrm>
      </p:grpSpPr>
      <p:sp>
        <p:nvSpPr>
          <p:cNvPr id="785" name="Google Shape;785;p112" descr="null"/>
          <p:cNvSpPr/>
          <p:nvPr/>
        </p:nvSpPr>
        <p:spPr>
          <a:xfrm rot="10800000" flipH="1">
            <a:off x="0" y="1454700"/>
            <a:ext cx="9144000" cy="368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12"/>
          <p:cNvSpPr txBox="1">
            <a:spLocks noGrp="1"/>
          </p:cNvSpPr>
          <p:nvPr>
            <p:ph type="title"/>
          </p:nvPr>
        </p:nvSpPr>
        <p:spPr>
          <a:xfrm>
            <a:off x="98250" y="179150"/>
            <a:ext cx="8826600" cy="60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sz="2400">
                <a:solidFill>
                  <a:schemeClr val="dk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87" name="Google Shape;787;p112"/>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grpSp>
        <p:nvGrpSpPr>
          <p:cNvPr id="788" name="Google Shape;788;p112"/>
          <p:cNvGrpSpPr/>
          <p:nvPr/>
        </p:nvGrpSpPr>
        <p:grpSpPr>
          <a:xfrm>
            <a:off x="152400" y="4779450"/>
            <a:ext cx="3571875" cy="273600"/>
            <a:chOff x="152400" y="4779450"/>
            <a:chExt cx="3571875" cy="273600"/>
          </a:xfrm>
        </p:grpSpPr>
        <p:pic>
          <p:nvPicPr>
            <p:cNvPr id="789" name="Google Shape;789;p112" descr="Social media icons for: Twitter, Facebook, LinkedIn, Instagram, Pinterest, and YouTube"/>
            <p:cNvPicPr preferRelativeResize="0"/>
            <p:nvPr/>
          </p:nvPicPr>
          <p:blipFill>
            <a:blip r:embed="rId2">
              <a:alphaModFix/>
            </a:blip>
            <a:stretch>
              <a:fillRect/>
            </a:stretch>
          </p:blipFill>
          <p:spPr>
            <a:xfrm>
              <a:off x="152400" y="4882300"/>
              <a:ext cx="1229306" cy="170750"/>
            </a:xfrm>
            <a:prstGeom prst="rect">
              <a:avLst/>
            </a:prstGeom>
            <a:noFill/>
            <a:ln>
              <a:noFill/>
            </a:ln>
          </p:spPr>
        </p:pic>
        <p:sp>
          <p:nvSpPr>
            <p:cNvPr id="790" name="Google Shape;790;p112"/>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791" name="Google Shape;791;p112"/>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 top">
  <p:cSld name="TITLE_AND_BODY_1">
    <p:bg>
      <p:bgPr>
        <a:solidFill>
          <a:schemeClr val="dk2"/>
        </a:solidFill>
        <a:effectLst/>
      </p:bgPr>
    </p:bg>
    <p:spTree>
      <p:nvGrpSpPr>
        <p:cNvPr id="1" name="Shape 61"/>
        <p:cNvGrpSpPr/>
        <p:nvPr/>
      </p:nvGrpSpPr>
      <p:grpSpPr>
        <a:xfrm>
          <a:off x="0" y="0"/>
          <a:ext cx="0" cy="0"/>
          <a:chOff x="0" y="0"/>
          <a:chExt cx="0" cy="0"/>
        </a:xfrm>
      </p:grpSpPr>
      <p:sp>
        <p:nvSpPr>
          <p:cNvPr id="62" name="Google Shape;62;p12" descr="null"/>
          <p:cNvSpPr/>
          <p:nvPr/>
        </p:nvSpPr>
        <p:spPr>
          <a:xfrm>
            <a:off x="-35625" y="-36525"/>
            <a:ext cx="9237000" cy="1034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2" descr="null"/>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Lato"/>
              <a:buNone/>
              <a:defRPr b="1">
                <a:solidFill>
                  <a:schemeClr val="dk2"/>
                </a:solidFill>
                <a:latin typeface="Lato"/>
                <a:ea typeface="Lato"/>
                <a:cs typeface="Lato"/>
                <a:sym typeface="Lato"/>
              </a:defRPr>
            </a:lvl1pPr>
            <a:lvl2pPr lvl="1" rtl="0">
              <a:spcBef>
                <a:spcPts val="0"/>
              </a:spcBef>
              <a:spcAft>
                <a:spcPts val="0"/>
              </a:spcAft>
              <a:buClr>
                <a:schemeClr val="dk2"/>
              </a:buClr>
              <a:buSzPts val="3200"/>
              <a:buNone/>
              <a:defRPr>
                <a:solidFill>
                  <a:schemeClr val="dk2"/>
                </a:solidFill>
              </a:defRPr>
            </a:lvl2pPr>
            <a:lvl3pPr lvl="2" rtl="0">
              <a:spcBef>
                <a:spcPts val="0"/>
              </a:spcBef>
              <a:spcAft>
                <a:spcPts val="0"/>
              </a:spcAft>
              <a:buClr>
                <a:schemeClr val="dk2"/>
              </a:buClr>
              <a:buSzPts val="3200"/>
              <a:buNone/>
              <a:defRPr>
                <a:solidFill>
                  <a:schemeClr val="dk2"/>
                </a:solidFill>
              </a:defRPr>
            </a:lvl3pPr>
            <a:lvl4pPr lvl="3" rtl="0">
              <a:spcBef>
                <a:spcPts val="0"/>
              </a:spcBef>
              <a:spcAft>
                <a:spcPts val="0"/>
              </a:spcAft>
              <a:buClr>
                <a:schemeClr val="dk2"/>
              </a:buClr>
              <a:buSzPts val="3200"/>
              <a:buNone/>
              <a:defRPr>
                <a:solidFill>
                  <a:schemeClr val="dk2"/>
                </a:solidFill>
              </a:defRPr>
            </a:lvl4pPr>
            <a:lvl5pPr lvl="4" rtl="0">
              <a:spcBef>
                <a:spcPts val="0"/>
              </a:spcBef>
              <a:spcAft>
                <a:spcPts val="0"/>
              </a:spcAft>
              <a:buClr>
                <a:schemeClr val="dk2"/>
              </a:buClr>
              <a:buSzPts val="3200"/>
              <a:buNone/>
              <a:defRPr>
                <a:solidFill>
                  <a:schemeClr val="dk2"/>
                </a:solidFill>
              </a:defRPr>
            </a:lvl5pPr>
            <a:lvl6pPr lvl="5" rtl="0">
              <a:spcBef>
                <a:spcPts val="0"/>
              </a:spcBef>
              <a:spcAft>
                <a:spcPts val="0"/>
              </a:spcAft>
              <a:buClr>
                <a:schemeClr val="dk2"/>
              </a:buClr>
              <a:buSzPts val="3200"/>
              <a:buNone/>
              <a:defRPr>
                <a:solidFill>
                  <a:schemeClr val="dk2"/>
                </a:solidFill>
              </a:defRPr>
            </a:lvl6pPr>
            <a:lvl7pPr lvl="6" rtl="0">
              <a:spcBef>
                <a:spcPts val="0"/>
              </a:spcBef>
              <a:spcAft>
                <a:spcPts val="0"/>
              </a:spcAft>
              <a:buClr>
                <a:schemeClr val="dk2"/>
              </a:buClr>
              <a:buSzPts val="3200"/>
              <a:buNone/>
              <a:defRPr>
                <a:solidFill>
                  <a:schemeClr val="dk2"/>
                </a:solidFill>
              </a:defRPr>
            </a:lvl7pPr>
            <a:lvl8pPr lvl="7" rtl="0">
              <a:spcBef>
                <a:spcPts val="0"/>
              </a:spcBef>
              <a:spcAft>
                <a:spcPts val="0"/>
              </a:spcAft>
              <a:buClr>
                <a:schemeClr val="dk2"/>
              </a:buClr>
              <a:buSzPts val="3200"/>
              <a:buNone/>
              <a:defRPr>
                <a:solidFill>
                  <a:schemeClr val="dk2"/>
                </a:solidFill>
              </a:defRPr>
            </a:lvl8pPr>
            <a:lvl9pPr lvl="8" rtl="0">
              <a:spcBef>
                <a:spcPts val="0"/>
              </a:spcBef>
              <a:spcAft>
                <a:spcPts val="0"/>
              </a:spcAft>
              <a:buClr>
                <a:schemeClr val="dk2"/>
              </a:buClr>
              <a:buSzPts val="3200"/>
              <a:buNone/>
              <a:defRPr>
                <a:solidFill>
                  <a:schemeClr val="dk2"/>
                </a:solidFill>
              </a:defRPr>
            </a:lvl9pPr>
          </a:lstStyle>
          <a:p>
            <a:endParaRPr/>
          </a:p>
        </p:txBody>
      </p:sp>
      <p:sp>
        <p:nvSpPr>
          <p:cNvPr id="64" name="Google Shape;64;p12"/>
          <p:cNvSpPr txBox="1">
            <a:spLocks noGrp="1"/>
          </p:cNvSpPr>
          <p:nvPr>
            <p:ph type="body" idx="1"/>
          </p:nvPr>
        </p:nvSpPr>
        <p:spPr>
          <a:xfrm>
            <a:off x="471900" y="1233275"/>
            <a:ext cx="8222100" cy="27102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chemeClr val="accent6"/>
              </a:buClr>
              <a:buSzPts val="2400"/>
              <a:buFont typeface="Lato"/>
              <a:buChar char="●"/>
              <a:defRPr>
                <a:solidFill>
                  <a:schemeClr val="accent6"/>
                </a:solidFill>
                <a:latin typeface="Lato"/>
                <a:ea typeface="Lato"/>
                <a:cs typeface="Lato"/>
                <a:sym typeface="Lato"/>
              </a:defRPr>
            </a:lvl1pPr>
            <a:lvl2pPr marL="914400" lvl="1" indent="-361950" rtl="0">
              <a:lnSpc>
                <a:spcPct val="100000"/>
              </a:lnSpc>
              <a:spcBef>
                <a:spcPts val="1600"/>
              </a:spcBef>
              <a:spcAft>
                <a:spcPts val="0"/>
              </a:spcAft>
              <a:buClr>
                <a:schemeClr val="accent6"/>
              </a:buClr>
              <a:buSzPts val="2100"/>
              <a:buFont typeface="Lato"/>
              <a:buChar char="○"/>
              <a:defRPr sz="2100">
                <a:solidFill>
                  <a:schemeClr val="accent6"/>
                </a:solidFill>
                <a:latin typeface="Lato"/>
                <a:ea typeface="Lato"/>
                <a:cs typeface="Lato"/>
                <a:sym typeface="Lato"/>
              </a:defRPr>
            </a:lvl2pPr>
            <a:lvl3pPr marL="1371600" lvl="2" indent="-342900" rtl="0">
              <a:lnSpc>
                <a:spcPct val="100000"/>
              </a:lnSpc>
              <a:spcBef>
                <a:spcPts val="1600"/>
              </a:spcBef>
              <a:spcAft>
                <a:spcPts val="0"/>
              </a:spcAft>
              <a:buClr>
                <a:schemeClr val="accent6"/>
              </a:buClr>
              <a:buSzPts val="1800"/>
              <a:buFont typeface="Lato"/>
              <a:buChar char="■"/>
              <a:defRPr sz="1800">
                <a:solidFill>
                  <a:schemeClr val="accent6"/>
                </a:solidFill>
                <a:latin typeface="Lato"/>
                <a:ea typeface="Lato"/>
                <a:cs typeface="Lato"/>
                <a:sym typeface="Lato"/>
              </a:defRPr>
            </a:lvl3pPr>
            <a:lvl4pPr marL="1828800" lvl="3" indent="-330200" rtl="0">
              <a:lnSpc>
                <a:spcPct val="100000"/>
              </a:lnSpc>
              <a:spcBef>
                <a:spcPts val="1600"/>
              </a:spcBef>
              <a:spcAft>
                <a:spcPts val="0"/>
              </a:spcAft>
              <a:buClr>
                <a:schemeClr val="accent6"/>
              </a:buClr>
              <a:buSzPts val="1600"/>
              <a:buFont typeface="Lato"/>
              <a:buChar char="●"/>
              <a:defRPr>
                <a:solidFill>
                  <a:schemeClr val="accent6"/>
                </a:solidFill>
                <a:latin typeface="Lato"/>
                <a:ea typeface="Lato"/>
                <a:cs typeface="Lato"/>
                <a:sym typeface="Lato"/>
              </a:defRPr>
            </a:lvl4pPr>
            <a:lvl5pPr marL="2286000" lvl="4" indent="-317500"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5pPr>
            <a:lvl6pPr marL="2743200" lvl="5" indent="-317500"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6pPr>
            <a:lvl7pPr marL="3200400" lvl="6" indent="-317500"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7pPr>
            <a:lvl8pPr marL="3657600" lvl="7" indent="-317500"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8pPr>
            <a:lvl9pPr marL="4114800" lvl="8" indent="-317500" rtl="0">
              <a:lnSpc>
                <a:spcPct val="100000"/>
              </a:lnSpc>
              <a:spcBef>
                <a:spcPts val="1600"/>
              </a:spcBef>
              <a:spcAft>
                <a:spcPts val="1600"/>
              </a:spcAft>
              <a:buClr>
                <a:schemeClr val="accent6"/>
              </a:buClr>
              <a:buSzPts val="1400"/>
              <a:buFont typeface="Lato"/>
              <a:buChar char="■"/>
              <a:defRPr>
                <a:solidFill>
                  <a:schemeClr val="accent6"/>
                </a:solidFill>
                <a:latin typeface="Lato"/>
                <a:ea typeface="Lato"/>
                <a:cs typeface="Lato"/>
                <a:sym typeface="Lato"/>
              </a:defRPr>
            </a:lvl9pPr>
          </a:lstStyle>
          <a:p>
            <a:endParaRPr/>
          </a:p>
        </p:txBody>
      </p:sp>
      <p:sp>
        <p:nvSpPr>
          <p:cNvPr id="65" name="Google Shape;65;p12"/>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66" name="Google Shape;66;p12"/>
          <p:cNvGrpSpPr/>
          <p:nvPr/>
        </p:nvGrpSpPr>
        <p:grpSpPr>
          <a:xfrm>
            <a:off x="152400" y="4779450"/>
            <a:ext cx="3571875" cy="273600"/>
            <a:chOff x="152400" y="4779450"/>
            <a:chExt cx="3571875" cy="273600"/>
          </a:xfrm>
        </p:grpSpPr>
        <p:pic>
          <p:nvPicPr>
            <p:cNvPr id="67" name="Google Shape;67;p12" descr="Social media icons for: Twitter, Facebook, LinkedIn, Instagram, Pinterest, and YouTube"/>
            <p:cNvPicPr preferRelativeResize="0"/>
            <p:nvPr/>
          </p:nvPicPr>
          <p:blipFill>
            <a:blip r:embed="rId2">
              <a:alphaModFix/>
            </a:blip>
            <a:stretch>
              <a:fillRect/>
            </a:stretch>
          </p:blipFill>
          <p:spPr>
            <a:xfrm>
              <a:off x="152400" y="4882300"/>
              <a:ext cx="1229306" cy="170750"/>
            </a:xfrm>
            <a:prstGeom prst="rect">
              <a:avLst/>
            </a:prstGeom>
            <a:noFill/>
            <a:ln>
              <a:noFill/>
            </a:ln>
          </p:spPr>
        </p:pic>
        <p:sp>
          <p:nvSpPr>
            <p:cNvPr id="68" name="Google Shape;68;p12"/>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69" name="Google Shape;69;p12"/>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792"/>
        <p:cNvGrpSpPr/>
        <p:nvPr/>
      </p:nvGrpSpPr>
      <p:grpSpPr>
        <a:xfrm>
          <a:off x="0" y="0"/>
          <a:ext cx="0" cy="0"/>
          <a:chOff x="0" y="0"/>
          <a:chExt cx="0" cy="0"/>
        </a:xfrm>
      </p:grpSpPr>
      <p:sp>
        <p:nvSpPr>
          <p:cNvPr id="793" name="Google Shape;793;p1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94" name="Google Shape;794;p1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95" name="Google Shape;795;p1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_AND_BODY_3">
  <p:cSld name="TITLE_AND_BODY_3">
    <p:spTree>
      <p:nvGrpSpPr>
        <p:cNvPr id="1" name="Shape 796"/>
        <p:cNvGrpSpPr/>
        <p:nvPr/>
      </p:nvGrpSpPr>
      <p:grpSpPr>
        <a:xfrm>
          <a:off x="0" y="0"/>
          <a:ext cx="0" cy="0"/>
          <a:chOff x="0" y="0"/>
          <a:chExt cx="0" cy="0"/>
        </a:xfrm>
      </p:grpSpPr>
      <p:sp>
        <p:nvSpPr>
          <p:cNvPr id="797" name="Google Shape;797;p114"/>
          <p:cNvSpPr txBox="1">
            <a:spLocks noGrp="1"/>
          </p:cNvSpPr>
          <p:nvPr>
            <p:ph type="title"/>
          </p:nvPr>
        </p:nvSpPr>
        <p:spPr>
          <a:xfrm>
            <a:off x="311700" y="664660"/>
            <a:ext cx="8520600" cy="572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4522D"/>
              </a:buClr>
              <a:buSzPts val="2700"/>
              <a:buFont typeface="Lato"/>
              <a:buNone/>
              <a:defRPr sz="2700" b="1">
                <a:solidFill>
                  <a:srgbClr val="F4522D"/>
                </a:solidFill>
                <a:latin typeface="Lato"/>
                <a:ea typeface="Lato"/>
                <a:cs typeface="Lato"/>
                <a:sym typeface="Lato"/>
              </a:defRPr>
            </a:lvl1pPr>
            <a:lvl2pPr lvl="1" rtl="0">
              <a:spcBef>
                <a:spcPts val="0"/>
              </a:spcBef>
              <a:spcAft>
                <a:spcPts val="0"/>
              </a:spcAft>
              <a:buClr>
                <a:srgbClr val="F4522D"/>
              </a:buClr>
              <a:buSzPts val="3200"/>
              <a:buNone/>
              <a:defRPr>
                <a:solidFill>
                  <a:srgbClr val="F4522D"/>
                </a:solidFill>
              </a:defRPr>
            </a:lvl2pPr>
            <a:lvl3pPr lvl="2" rtl="0">
              <a:spcBef>
                <a:spcPts val="0"/>
              </a:spcBef>
              <a:spcAft>
                <a:spcPts val="0"/>
              </a:spcAft>
              <a:buClr>
                <a:srgbClr val="F4522D"/>
              </a:buClr>
              <a:buSzPts val="3200"/>
              <a:buNone/>
              <a:defRPr>
                <a:solidFill>
                  <a:srgbClr val="F4522D"/>
                </a:solidFill>
              </a:defRPr>
            </a:lvl3pPr>
            <a:lvl4pPr lvl="3" rtl="0">
              <a:spcBef>
                <a:spcPts val="0"/>
              </a:spcBef>
              <a:spcAft>
                <a:spcPts val="0"/>
              </a:spcAft>
              <a:buClr>
                <a:srgbClr val="F4522D"/>
              </a:buClr>
              <a:buSzPts val="3200"/>
              <a:buNone/>
              <a:defRPr>
                <a:solidFill>
                  <a:srgbClr val="F4522D"/>
                </a:solidFill>
              </a:defRPr>
            </a:lvl4pPr>
            <a:lvl5pPr lvl="4" rtl="0">
              <a:spcBef>
                <a:spcPts val="0"/>
              </a:spcBef>
              <a:spcAft>
                <a:spcPts val="0"/>
              </a:spcAft>
              <a:buClr>
                <a:srgbClr val="F4522D"/>
              </a:buClr>
              <a:buSzPts val="3200"/>
              <a:buNone/>
              <a:defRPr>
                <a:solidFill>
                  <a:srgbClr val="F4522D"/>
                </a:solidFill>
              </a:defRPr>
            </a:lvl5pPr>
            <a:lvl6pPr lvl="5" rtl="0">
              <a:spcBef>
                <a:spcPts val="0"/>
              </a:spcBef>
              <a:spcAft>
                <a:spcPts val="0"/>
              </a:spcAft>
              <a:buClr>
                <a:srgbClr val="F4522D"/>
              </a:buClr>
              <a:buSzPts val="3200"/>
              <a:buNone/>
              <a:defRPr>
                <a:solidFill>
                  <a:srgbClr val="F4522D"/>
                </a:solidFill>
              </a:defRPr>
            </a:lvl6pPr>
            <a:lvl7pPr lvl="6" rtl="0">
              <a:spcBef>
                <a:spcPts val="0"/>
              </a:spcBef>
              <a:spcAft>
                <a:spcPts val="0"/>
              </a:spcAft>
              <a:buClr>
                <a:srgbClr val="F4522D"/>
              </a:buClr>
              <a:buSzPts val="3200"/>
              <a:buNone/>
              <a:defRPr>
                <a:solidFill>
                  <a:srgbClr val="F4522D"/>
                </a:solidFill>
              </a:defRPr>
            </a:lvl7pPr>
            <a:lvl8pPr lvl="7" rtl="0">
              <a:spcBef>
                <a:spcPts val="0"/>
              </a:spcBef>
              <a:spcAft>
                <a:spcPts val="0"/>
              </a:spcAft>
              <a:buClr>
                <a:srgbClr val="F4522D"/>
              </a:buClr>
              <a:buSzPts val="3200"/>
              <a:buNone/>
              <a:defRPr>
                <a:solidFill>
                  <a:srgbClr val="F4522D"/>
                </a:solidFill>
              </a:defRPr>
            </a:lvl8pPr>
            <a:lvl9pPr lvl="8" rtl="0">
              <a:spcBef>
                <a:spcPts val="0"/>
              </a:spcBef>
              <a:spcAft>
                <a:spcPts val="0"/>
              </a:spcAft>
              <a:buClr>
                <a:srgbClr val="F4522D"/>
              </a:buClr>
              <a:buSzPts val="3200"/>
              <a:buNone/>
              <a:defRPr>
                <a:solidFill>
                  <a:srgbClr val="F4522D"/>
                </a:solidFill>
              </a:defRPr>
            </a:lvl9pPr>
          </a:lstStyle>
          <a:p>
            <a:endParaRPr/>
          </a:p>
        </p:txBody>
      </p:sp>
      <p:sp>
        <p:nvSpPr>
          <p:cNvPr id="798" name="Google Shape;798;p114"/>
          <p:cNvSpPr txBox="1">
            <a:spLocks noGrp="1"/>
          </p:cNvSpPr>
          <p:nvPr>
            <p:ph type="body" idx="1"/>
          </p:nvPr>
        </p:nvSpPr>
        <p:spPr>
          <a:xfrm>
            <a:off x="577650" y="1410975"/>
            <a:ext cx="8284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666666"/>
              </a:buClr>
              <a:buSzPts val="1400"/>
              <a:buFont typeface="Lato"/>
              <a:buChar char="●"/>
              <a:defRPr sz="1400">
                <a:solidFill>
                  <a:srgbClr val="666666"/>
                </a:solidFill>
                <a:latin typeface="Lato"/>
                <a:ea typeface="Lato"/>
                <a:cs typeface="Lato"/>
                <a:sym typeface="Lato"/>
              </a:defRPr>
            </a:lvl1pPr>
            <a:lvl2pPr marL="914400" lvl="1" indent="-361950" rtl="0">
              <a:spcBef>
                <a:spcPts val="1600"/>
              </a:spcBef>
              <a:spcAft>
                <a:spcPts val="0"/>
              </a:spcAft>
              <a:buClr>
                <a:srgbClr val="666666"/>
              </a:buClr>
              <a:buSzPts val="2100"/>
              <a:buFont typeface="Lato"/>
              <a:buChar char="○"/>
              <a:defRPr>
                <a:solidFill>
                  <a:srgbClr val="666666"/>
                </a:solidFill>
                <a:latin typeface="Lato"/>
                <a:ea typeface="Lato"/>
                <a:cs typeface="Lato"/>
                <a:sym typeface="Lato"/>
              </a:defRPr>
            </a:lvl2pPr>
            <a:lvl3pPr marL="1371600" lvl="2" indent="-342900" rtl="0">
              <a:spcBef>
                <a:spcPts val="1600"/>
              </a:spcBef>
              <a:spcAft>
                <a:spcPts val="0"/>
              </a:spcAft>
              <a:buClr>
                <a:srgbClr val="666666"/>
              </a:buClr>
              <a:buSzPts val="1800"/>
              <a:buFont typeface="Lato"/>
              <a:buChar char="■"/>
              <a:defRPr>
                <a:solidFill>
                  <a:srgbClr val="666666"/>
                </a:solidFill>
                <a:latin typeface="Lato"/>
                <a:ea typeface="Lato"/>
                <a:cs typeface="Lato"/>
                <a:sym typeface="Lato"/>
              </a:defRPr>
            </a:lvl3pPr>
            <a:lvl4pPr marL="1828800" lvl="3" indent="-330200" rtl="0">
              <a:spcBef>
                <a:spcPts val="1600"/>
              </a:spcBef>
              <a:spcAft>
                <a:spcPts val="0"/>
              </a:spcAft>
              <a:buClr>
                <a:srgbClr val="666666"/>
              </a:buClr>
              <a:buSzPts val="1600"/>
              <a:buFont typeface="Lato"/>
              <a:buChar char="●"/>
              <a:defRPr>
                <a:solidFill>
                  <a:srgbClr val="666666"/>
                </a:solidFill>
                <a:latin typeface="Lato"/>
                <a:ea typeface="Lato"/>
                <a:cs typeface="Lato"/>
                <a:sym typeface="Lato"/>
              </a:defRPr>
            </a:lvl4pPr>
            <a:lvl5pPr marL="2286000" lvl="4" indent="-317500" rtl="0">
              <a:spcBef>
                <a:spcPts val="1600"/>
              </a:spcBef>
              <a:spcAft>
                <a:spcPts val="0"/>
              </a:spcAft>
              <a:buClr>
                <a:srgbClr val="666666"/>
              </a:buClr>
              <a:buSzPts val="1400"/>
              <a:buFont typeface="Lato"/>
              <a:buChar char="○"/>
              <a:defRPr>
                <a:solidFill>
                  <a:srgbClr val="666666"/>
                </a:solidFill>
                <a:latin typeface="Lato"/>
                <a:ea typeface="Lato"/>
                <a:cs typeface="Lato"/>
                <a:sym typeface="Lato"/>
              </a:defRPr>
            </a:lvl5pPr>
            <a:lvl6pPr marL="2743200" lvl="5" indent="-317500" rtl="0">
              <a:spcBef>
                <a:spcPts val="1600"/>
              </a:spcBef>
              <a:spcAft>
                <a:spcPts val="0"/>
              </a:spcAft>
              <a:buClr>
                <a:srgbClr val="666666"/>
              </a:buClr>
              <a:buSzPts val="1400"/>
              <a:buFont typeface="Lato"/>
              <a:buChar char="■"/>
              <a:defRPr>
                <a:solidFill>
                  <a:srgbClr val="666666"/>
                </a:solidFill>
                <a:latin typeface="Lato"/>
                <a:ea typeface="Lato"/>
                <a:cs typeface="Lato"/>
                <a:sym typeface="Lato"/>
              </a:defRPr>
            </a:lvl6pPr>
            <a:lvl7pPr marL="3200400" lvl="6" indent="-317500" rtl="0">
              <a:spcBef>
                <a:spcPts val="1600"/>
              </a:spcBef>
              <a:spcAft>
                <a:spcPts val="0"/>
              </a:spcAft>
              <a:buClr>
                <a:srgbClr val="666666"/>
              </a:buClr>
              <a:buSzPts val="1400"/>
              <a:buFont typeface="Lato"/>
              <a:buChar char="●"/>
              <a:defRPr>
                <a:solidFill>
                  <a:srgbClr val="666666"/>
                </a:solidFill>
                <a:latin typeface="Lato"/>
                <a:ea typeface="Lato"/>
                <a:cs typeface="Lato"/>
                <a:sym typeface="Lato"/>
              </a:defRPr>
            </a:lvl7pPr>
            <a:lvl8pPr marL="3657600" lvl="7" indent="-317500" rtl="0">
              <a:spcBef>
                <a:spcPts val="1600"/>
              </a:spcBef>
              <a:spcAft>
                <a:spcPts val="0"/>
              </a:spcAft>
              <a:buClr>
                <a:srgbClr val="666666"/>
              </a:buClr>
              <a:buSzPts val="1400"/>
              <a:buFont typeface="Lato"/>
              <a:buChar char="○"/>
              <a:defRPr>
                <a:solidFill>
                  <a:srgbClr val="666666"/>
                </a:solidFill>
                <a:latin typeface="Lato"/>
                <a:ea typeface="Lato"/>
                <a:cs typeface="Lato"/>
                <a:sym typeface="Lato"/>
              </a:defRPr>
            </a:lvl8pPr>
            <a:lvl9pPr marL="4114800" lvl="8" indent="-317500" rtl="0">
              <a:spcBef>
                <a:spcPts val="1600"/>
              </a:spcBef>
              <a:spcAft>
                <a:spcPts val="1600"/>
              </a:spcAft>
              <a:buClr>
                <a:srgbClr val="666666"/>
              </a:buClr>
              <a:buSzPts val="1400"/>
              <a:buFont typeface="Lato"/>
              <a:buChar char="■"/>
              <a:defRPr>
                <a:solidFill>
                  <a:srgbClr val="666666"/>
                </a:solidFill>
                <a:latin typeface="Lato"/>
                <a:ea typeface="Lato"/>
                <a:cs typeface="Lato"/>
                <a:sym typeface="Lato"/>
              </a:defRPr>
            </a:lvl9pPr>
          </a:lstStyle>
          <a:p>
            <a:endParaRPr/>
          </a:p>
        </p:txBody>
      </p:sp>
      <p:pic>
        <p:nvPicPr>
          <p:cNvPr id="799" name="Google Shape;799;p114" descr="LinkedIn"/>
          <p:cNvPicPr preferRelativeResize="0"/>
          <p:nvPr/>
        </p:nvPicPr>
        <p:blipFill>
          <a:blip r:embed="rId2">
            <a:alphaModFix/>
          </a:blip>
          <a:stretch>
            <a:fillRect/>
          </a:stretch>
        </p:blipFill>
        <p:spPr>
          <a:xfrm>
            <a:off x="1346275" y="4882249"/>
            <a:ext cx="123656" cy="123636"/>
          </a:xfrm>
          <a:prstGeom prst="rect">
            <a:avLst/>
          </a:prstGeom>
          <a:noFill/>
          <a:ln>
            <a:noFill/>
          </a:ln>
        </p:spPr>
      </p:pic>
      <p:sp>
        <p:nvSpPr>
          <p:cNvPr id="800" name="Google Shape;800;p114"/>
          <p:cNvSpPr txBox="1">
            <a:spLocks noGrp="1"/>
          </p:cNvSpPr>
          <p:nvPr>
            <p:ph type="sldNum" idx="12"/>
          </p:nvPr>
        </p:nvSpPr>
        <p:spPr>
          <a:xfrm>
            <a:off x="4297650" y="4901567"/>
            <a:ext cx="548700" cy="131100"/>
          </a:xfrm>
          <a:prstGeom prst="rect">
            <a:avLst/>
          </a:prstGeom>
        </p:spPr>
        <p:txBody>
          <a:bodyPr spcFirstLastPara="1" wrap="square" lIns="91425" tIns="91425" rIns="91425" bIns="91425" anchor="ctr" anchorCtr="0">
            <a:noAutofit/>
          </a:bodyPr>
          <a:lstStyle>
            <a:lvl1pPr lvl="0" algn="ctr" rtl="0">
              <a:buNone/>
              <a:defRPr sz="700" b="1">
                <a:solidFill>
                  <a:srgbClr val="10343B"/>
                </a:solidFill>
                <a:latin typeface="Lato"/>
                <a:ea typeface="Lato"/>
                <a:cs typeface="Lato"/>
                <a:sym typeface="Lato"/>
              </a:defRPr>
            </a:lvl1pPr>
            <a:lvl2pPr lvl="1" algn="ctr" rtl="0">
              <a:buNone/>
              <a:defRPr sz="700" b="1">
                <a:solidFill>
                  <a:srgbClr val="10343B"/>
                </a:solidFill>
                <a:latin typeface="Lato"/>
                <a:ea typeface="Lato"/>
                <a:cs typeface="Lato"/>
                <a:sym typeface="Lato"/>
              </a:defRPr>
            </a:lvl2pPr>
            <a:lvl3pPr lvl="2" algn="ctr" rtl="0">
              <a:buNone/>
              <a:defRPr sz="700" b="1">
                <a:solidFill>
                  <a:srgbClr val="10343B"/>
                </a:solidFill>
                <a:latin typeface="Lato"/>
                <a:ea typeface="Lato"/>
                <a:cs typeface="Lato"/>
                <a:sym typeface="Lato"/>
              </a:defRPr>
            </a:lvl3pPr>
            <a:lvl4pPr lvl="3" algn="ctr" rtl="0">
              <a:buNone/>
              <a:defRPr sz="700" b="1">
                <a:solidFill>
                  <a:srgbClr val="10343B"/>
                </a:solidFill>
                <a:latin typeface="Lato"/>
                <a:ea typeface="Lato"/>
                <a:cs typeface="Lato"/>
                <a:sym typeface="Lato"/>
              </a:defRPr>
            </a:lvl4pPr>
            <a:lvl5pPr lvl="4" algn="ctr" rtl="0">
              <a:buNone/>
              <a:defRPr sz="700" b="1">
                <a:solidFill>
                  <a:srgbClr val="10343B"/>
                </a:solidFill>
                <a:latin typeface="Lato"/>
                <a:ea typeface="Lato"/>
                <a:cs typeface="Lato"/>
                <a:sym typeface="Lato"/>
              </a:defRPr>
            </a:lvl5pPr>
            <a:lvl6pPr lvl="5" algn="ctr" rtl="0">
              <a:buNone/>
              <a:defRPr sz="700" b="1">
                <a:solidFill>
                  <a:srgbClr val="10343B"/>
                </a:solidFill>
                <a:latin typeface="Lato"/>
                <a:ea typeface="Lato"/>
                <a:cs typeface="Lato"/>
                <a:sym typeface="Lato"/>
              </a:defRPr>
            </a:lvl6pPr>
            <a:lvl7pPr lvl="6" algn="ctr" rtl="0">
              <a:buNone/>
              <a:defRPr sz="700" b="1">
                <a:solidFill>
                  <a:srgbClr val="10343B"/>
                </a:solidFill>
                <a:latin typeface="Lato"/>
                <a:ea typeface="Lato"/>
                <a:cs typeface="Lato"/>
                <a:sym typeface="Lato"/>
              </a:defRPr>
            </a:lvl7pPr>
            <a:lvl8pPr lvl="7" algn="ctr" rtl="0">
              <a:buNone/>
              <a:defRPr sz="700" b="1">
                <a:solidFill>
                  <a:srgbClr val="10343B"/>
                </a:solidFill>
                <a:latin typeface="Lato"/>
                <a:ea typeface="Lato"/>
                <a:cs typeface="Lato"/>
                <a:sym typeface="Lato"/>
              </a:defRPr>
            </a:lvl8pPr>
            <a:lvl9pPr lvl="8" algn="ctr" rtl="0">
              <a:buNone/>
              <a:defRPr sz="700" b="1">
                <a:solidFill>
                  <a:srgbClr val="10343B"/>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cxnSp>
        <p:nvCxnSpPr>
          <p:cNvPr id="801" name="Google Shape;801;p114" descr="null"/>
          <p:cNvCxnSpPr/>
          <p:nvPr/>
        </p:nvCxnSpPr>
        <p:spPr>
          <a:xfrm>
            <a:off x="281850" y="4737440"/>
            <a:ext cx="8580300" cy="0"/>
          </a:xfrm>
          <a:prstGeom prst="straightConnector1">
            <a:avLst/>
          </a:prstGeom>
          <a:noFill/>
          <a:ln w="76200" cap="flat" cmpd="sng">
            <a:solidFill>
              <a:srgbClr val="10343B"/>
            </a:solidFill>
            <a:prstDash val="solid"/>
            <a:round/>
            <a:headEnd type="none" w="med" len="med"/>
            <a:tailEnd type="none" w="med" len="med"/>
          </a:ln>
        </p:spPr>
      </p:cxnSp>
      <p:sp>
        <p:nvSpPr>
          <p:cNvPr id="802" name="Google Shape;802;p114"/>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700">
                <a:solidFill>
                  <a:srgbClr val="10343B"/>
                </a:solidFill>
                <a:latin typeface="Lato"/>
                <a:ea typeface="Lato"/>
                <a:cs typeface="Lato"/>
                <a:sym typeface="Lato"/>
              </a:rPr>
              <a:t>© 2017 </a:t>
            </a:r>
            <a:r>
              <a:rPr lang="en" sz="700" b="1">
                <a:solidFill>
                  <a:srgbClr val="10343B"/>
                </a:solidFill>
                <a:latin typeface="Lato"/>
                <a:ea typeface="Lato"/>
                <a:cs typeface="Lato"/>
                <a:sym typeface="Lato"/>
              </a:rPr>
              <a:t>CAST | Until Learning Has No Limits</a:t>
            </a:r>
            <a:endParaRPr sz="700" b="1">
              <a:solidFill>
                <a:srgbClr val="10343B"/>
              </a:solidFill>
              <a:latin typeface="Lato"/>
              <a:ea typeface="Lato"/>
              <a:cs typeface="Lato"/>
              <a:sym typeface="Lato"/>
            </a:endParaRPr>
          </a:p>
        </p:txBody>
      </p:sp>
      <p:sp>
        <p:nvSpPr>
          <p:cNvPr id="803" name="Google Shape;803;p114"/>
          <p:cNvSpPr txBox="1"/>
          <p:nvPr/>
        </p:nvSpPr>
        <p:spPr>
          <a:xfrm>
            <a:off x="1478987" y="4855775"/>
            <a:ext cx="1243800" cy="240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700" b="1">
              <a:solidFill>
                <a:srgbClr val="F4522D"/>
              </a:solidFill>
              <a:latin typeface="Lato"/>
              <a:ea typeface="Lato"/>
              <a:cs typeface="Lato"/>
              <a:sym typeface="Lato"/>
            </a:endParaRPr>
          </a:p>
          <a:p>
            <a:pPr marL="0" lvl="0" indent="0" algn="l" rtl="0">
              <a:lnSpc>
                <a:spcPct val="115000"/>
              </a:lnSpc>
              <a:spcBef>
                <a:spcPts val="0"/>
              </a:spcBef>
              <a:spcAft>
                <a:spcPts val="0"/>
              </a:spcAft>
              <a:buNone/>
            </a:pPr>
            <a:endParaRPr sz="700" b="1">
              <a:solidFill>
                <a:srgbClr val="F4522D"/>
              </a:solidFill>
              <a:latin typeface="Lato"/>
              <a:ea typeface="Lato"/>
              <a:cs typeface="Lato"/>
              <a:sym typeface="Lato"/>
            </a:endParaRPr>
          </a:p>
          <a:p>
            <a:pPr marL="0" lvl="0" indent="0" algn="l" rtl="0">
              <a:lnSpc>
                <a:spcPct val="115000"/>
              </a:lnSpc>
              <a:spcBef>
                <a:spcPts val="0"/>
              </a:spcBef>
              <a:spcAft>
                <a:spcPts val="0"/>
              </a:spcAft>
              <a:buNone/>
            </a:pPr>
            <a:r>
              <a:rPr lang="en" sz="700" b="1">
                <a:solidFill>
                  <a:srgbClr val="F4522D"/>
                </a:solidFill>
                <a:latin typeface="Lato"/>
                <a:ea typeface="Lato"/>
                <a:cs typeface="Lato"/>
                <a:sym typeface="Lato"/>
              </a:rPr>
              <a:t>@CAST_UDL  |  #UDL</a:t>
            </a:r>
            <a:endParaRPr sz="700" b="1">
              <a:solidFill>
                <a:srgbClr val="F4522D"/>
              </a:solidFill>
              <a:latin typeface="Lato"/>
              <a:ea typeface="Lato"/>
              <a:cs typeface="Lato"/>
              <a:sym typeface="Lato"/>
            </a:endParaRPr>
          </a:p>
          <a:p>
            <a:pPr marL="0" lvl="0" indent="0" algn="r" rtl="0">
              <a:lnSpc>
                <a:spcPct val="115000"/>
              </a:lnSpc>
              <a:spcBef>
                <a:spcPts val="0"/>
              </a:spcBef>
              <a:spcAft>
                <a:spcPts val="0"/>
              </a:spcAft>
              <a:buNone/>
            </a:pPr>
            <a:endParaRPr sz="700" b="1">
              <a:solidFill>
                <a:srgbClr val="F4522D"/>
              </a:solidFill>
              <a:latin typeface="Lato"/>
              <a:ea typeface="Lato"/>
              <a:cs typeface="Lato"/>
              <a:sym typeface="Lato"/>
            </a:endParaRPr>
          </a:p>
          <a:p>
            <a:pPr marL="0" lvl="0" indent="0" algn="r" rtl="0">
              <a:lnSpc>
                <a:spcPct val="115000"/>
              </a:lnSpc>
              <a:spcBef>
                <a:spcPts val="0"/>
              </a:spcBef>
              <a:spcAft>
                <a:spcPts val="0"/>
              </a:spcAft>
              <a:buNone/>
            </a:pPr>
            <a:endParaRPr sz="700" b="1">
              <a:solidFill>
                <a:srgbClr val="F4522D"/>
              </a:solidFill>
              <a:latin typeface="Lato"/>
              <a:ea typeface="Lato"/>
              <a:cs typeface="Lato"/>
              <a:sym typeface="Lato"/>
            </a:endParaRPr>
          </a:p>
        </p:txBody>
      </p:sp>
      <p:pic>
        <p:nvPicPr>
          <p:cNvPr id="804" name="Google Shape;804;p114" descr="Twitter"/>
          <p:cNvPicPr preferRelativeResize="0"/>
          <p:nvPr/>
        </p:nvPicPr>
        <p:blipFill>
          <a:blip r:embed="rId3">
            <a:alphaModFix/>
          </a:blip>
          <a:stretch>
            <a:fillRect/>
          </a:stretch>
        </p:blipFill>
        <p:spPr>
          <a:xfrm>
            <a:off x="494625" y="4883375"/>
            <a:ext cx="123656" cy="123906"/>
          </a:xfrm>
          <a:prstGeom prst="rect">
            <a:avLst/>
          </a:prstGeom>
          <a:noFill/>
          <a:ln>
            <a:noFill/>
          </a:ln>
        </p:spPr>
      </p:pic>
      <p:pic>
        <p:nvPicPr>
          <p:cNvPr id="805" name="Google Shape;805;p114" descr="Youtube"/>
          <p:cNvPicPr preferRelativeResize="0"/>
          <p:nvPr/>
        </p:nvPicPr>
        <p:blipFill>
          <a:blip r:embed="rId4">
            <a:alphaModFix/>
          </a:blip>
          <a:stretch>
            <a:fillRect/>
          </a:stretch>
        </p:blipFill>
        <p:spPr>
          <a:xfrm>
            <a:off x="707400" y="4883400"/>
            <a:ext cx="123656" cy="123885"/>
          </a:xfrm>
          <a:prstGeom prst="rect">
            <a:avLst/>
          </a:prstGeom>
          <a:noFill/>
          <a:ln>
            <a:noFill/>
          </a:ln>
        </p:spPr>
      </p:pic>
      <p:pic>
        <p:nvPicPr>
          <p:cNvPr id="806" name="Google Shape;806;p114" descr="Facebook"/>
          <p:cNvPicPr preferRelativeResize="0"/>
          <p:nvPr/>
        </p:nvPicPr>
        <p:blipFill>
          <a:blip r:embed="rId5">
            <a:alphaModFix/>
          </a:blip>
          <a:stretch>
            <a:fillRect/>
          </a:stretch>
        </p:blipFill>
        <p:spPr>
          <a:xfrm>
            <a:off x="281825" y="4883400"/>
            <a:ext cx="123656" cy="123881"/>
          </a:xfrm>
          <a:prstGeom prst="rect">
            <a:avLst/>
          </a:prstGeom>
          <a:noFill/>
          <a:ln>
            <a:noFill/>
          </a:ln>
        </p:spPr>
      </p:pic>
      <p:pic>
        <p:nvPicPr>
          <p:cNvPr id="807" name="Google Shape;807;p114" descr="Instagram"/>
          <p:cNvPicPr preferRelativeResize="0"/>
          <p:nvPr/>
        </p:nvPicPr>
        <p:blipFill>
          <a:blip r:embed="rId6">
            <a:alphaModFix/>
          </a:blip>
          <a:stretch>
            <a:fillRect/>
          </a:stretch>
        </p:blipFill>
        <p:spPr>
          <a:xfrm>
            <a:off x="920450" y="4882375"/>
            <a:ext cx="123656" cy="123429"/>
          </a:xfrm>
          <a:prstGeom prst="rect">
            <a:avLst/>
          </a:prstGeom>
          <a:noFill/>
          <a:ln>
            <a:noFill/>
          </a:ln>
        </p:spPr>
      </p:pic>
      <p:pic>
        <p:nvPicPr>
          <p:cNvPr id="808" name="Google Shape;808;p114" descr="Pinterest"/>
          <p:cNvPicPr preferRelativeResize="0"/>
          <p:nvPr/>
        </p:nvPicPr>
        <p:blipFill>
          <a:blip r:embed="rId7">
            <a:alphaModFix/>
          </a:blip>
          <a:stretch>
            <a:fillRect/>
          </a:stretch>
        </p:blipFill>
        <p:spPr>
          <a:xfrm>
            <a:off x="1133350" y="4883400"/>
            <a:ext cx="123656" cy="123885"/>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and body">
  <p:cSld name="TITLE_AND_BODY_4">
    <p:spTree>
      <p:nvGrpSpPr>
        <p:cNvPr id="1" name="Shape 809"/>
        <p:cNvGrpSpPr/>
        <p:nvPr/>
      </p:nvGrpSpPr>
      <p:grpSpPr>
        <a:xfrm>
          <a:off x="0" y="0"/>
          <a:ext cx="0" cy="0"/>
          <a:chOff x="0" y="0"/>
          <a:chExt cx="0" cy="0"/>
        </a:xfrm>
      </p:grpSpPr>
      <p:sp>
        <p:nvSpPr>
          <p:cNvPr id="810" name="Google Shape;810;p115"/>
          <p:cNvSpPr txBox="1">
            <a:spLocks noGrp="1"/>
          </p:cNvSpPr>
          <p:nvPr>
            <p:ph type="title"/>
          </p:nvPr>
        </p:nvSpPr>
        <p:spPr>
          <a:xfrm>
            <a:off x="311700" y="66466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4522D"/>
              </a:buClr>
              <a:buSzPts val="2700"/>
              <a:buFont typeface="Lato"/>
              <a:buNone/>
              <a:defRPr sz="2700" b="1" i="0" u="none" strike="noStrike" cap="none">
                <a:solidFill>
                  <a:srgbClr val="F4522D"/>
                </a:solidFill>
                <a:latin typeface="Lato"/>
                <a:ea typeface="Lato"/>
                <a:cs typeface="Lato"/>
                <a:sym typeface="Lato"/>
              </a:defRPr>
            </a:lvl1pPr>
            <a:lvl2pPr marR="0" lvl="1"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2pPr>
            <a:lvl3pPr marR="0" lvl="2"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3pPr>
            <a:lvl4pPr marR="0" lvl="3"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4pPr>
            <a:lvl5pPr marR="0" lvl="4"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5pPr>
            <a:lvl6pPr marR="0" lvl="5"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6pPr>
            <a:lvl7pPr marR="0" lvl="6"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7pPr>
            <a:lvl8pPr marR="0" lvl="7"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8pPr>
            <a:lvl9pPr marR="0" lvl="8"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9pPr>
          </a:lstStyle>
          <a:p>
            <a:endParaRPr/>
          </a:p>
        </p:txBody>
      </p:sp>
      <p:sp>
        <p:nvSpPr>
          <p:cNvPr id="811" name="Google Shape;811;p115"/>
          <p:cNvSpPr txBox="1">
            <a:spLocks noGrp="1"/>
          </p:cNvSpPr>
          <p:nvPr>
            <p:ph type="body" idx="1"/>
          </p:nvPr>
        </p:nvSpPr>
        <p:spPr>
          <a:xfrm>
            <a:off x="311700" y="1410975"/>
            <a:ext cx="8284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1pPr>
            <a:lvl2pPr marL="914400" marR="0" lvl="1"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2pPr>
            <a:lvl3pPr marL="1371600" marR="0" lvl="2"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3pPr>
            <a:lvl4pPr marL="1828800" marR="0" lvl="3"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4pPr>
            <a:lvl5pPr marL="2286000" marR="0" lvl="4"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5pPr>
            <a:lvl6pPr marL="2743200" marR="0" lvl="5"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6pPr>
            <a:lvl7pPr marL="3200400" marR="0" lvl="6"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7pPr>
            <a:lvl8pPr marL="3657600" marR="0" lvl="7"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8pPr>
            <a:lvl9pPr marL="4114800" marR="0" lvl="8" indent="-317500" algn="l" rtl="0">
              <a:lnSpc>
                <a:spcPct val="115000"/>
              </a:lnSpc>
              <a:spcBef>
                <a:spcPts val="1600"/>
              </a:spcBef>
              <a:spcAft>
                <a:spcPts val="1600"/>
              </a:spcAft>
              <a:buClr>
                <a:srgbClr val="666666"/>
              </a:buClr>
              <a:buSzPts val="1400"/>
              <a:buFont typeface="Lato"/>
              <a:buChar char="■"/>
              <a:defRPr sz="1400" b="0" i="0" u="none" strike="noStrike" cap="none">
                <a:solidFill>
                  <a:srgbClr val="666666"/>
                </a:solidFill>
                <a:latin typeface="Lato"/>
                <a:ea typeface="Lato"/>
                <a:cs typeface="Lato"/>
                <a:sym typeface="Lato"/>
              </a:defRPr>
            </a:lvl9pPr>
          </a:lstStyle>
          <a:p>
            <a:endParaRPr/>
          </a:p>
        </p:txBody>
      </p:sp>
      <p:pic>
        <p:nvPicPr>
          <p:cNvPr id="812" name="Google Shape;812;p115" descr="LinkedIn"/>
          <p:cNvPicPr preferRelativeResize="0"/>
          <p:nvPr/>
        </p:nvPicPr>
        <p:blipFill rotWithShape="1">
          <a:blip r:embed="rId2">
            <a:alphaModFix/>
          </a:blip>
          <a:srcRect/>
          <a:stretch/>
        </p:blipFill>
        <p:spPr>
          <a:xfrm>
            <a:off x="1346275" y="4882249"/>
            <a:ext cx="164875" cy="164847"/>
          </a:xfrm>
          <a:prstGeom prst="rect">
            <a:avLst/>
          </a:prstGeom>
          <a:noFill/>
          <a:ln>
            <a:noFill/>
          </a:ln>
        </p:spPr>
      </p:pic>
      <p:sp>
        <p:nvSpPr>
          <p:cNvPr id="813" name="Google Shape;813;p115"/>
          <p:cNvSpPr txBox="1">
            <a:spLocks noGrp="1"/>
          </p:cNvSpPr>
          <p:nvPr>
            <p:ph type="sldNum" idx="12"/>
          </p:nvPr>
        </p:nvSpPr>
        <p:spPr>
          <a:xfrm>
            <a:off x="4297650" y="4901567"/>
            <a:ext cx="548700" cy="1311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cxnSp>
        <p:nvCxnSpPr>
          <p:cNvPr id="814" name="Google Shape;814;p115" descr="null"/>
          <p:cNvCxnSpPr/>
          <p:nvPr/>
        </p:nvCxnSpPr>
        <p:spPr>
          <a:xfrm>
            <a:off x="281850" y="4737440"/>
            <a:ext cx="8580300" cy="0"/>
          </a:xfrm>
          <a:prstGeom prst="straightConnector1">
            <a:avLst/>
          </a:prstGeom>
          <a:noFill/>
          <a:ln w="76200" cap="flat" cmpd="sng">
            <a:solidFill>
              <a:srgbClr val="10343B"/>
            </a:solidFill>
            <a:prstDash val="solid"/>
            <a:round/>
            <a:headEnd type="none" w="sm" len="sm"/>
            <a:tailEnd type="none" w="sm" len="sm"/>
          </a:ln>
        </p:spPr>
      </p:cxnSp>
      <p:sp>
        <p:nvSpPr>
          <p:cNvPr id="815" name="Google Shape;815;p115"/>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10343B"/>
                </a:solidFill>
                <a:latin typeface="Lato"/>
                <a:ea typeface="Lato"/>
                <a:cs typeface="Lato"/>
                <a:sym typeface="Lato"/>
              </a:rPr>
              <a:t>© 2018 </a:t>
            </a:r>
            <a:r>
              <a:rPr lang="en" sz="700" b="1" i="0" u="none" strike="noStrike" cap="none">
                <a:solidFill>
                  <a:srgbClr val="10343B"/>
                </a:solidFill>
                <a:latin typeface="Lato"/>
                <a:ea typeface="Lato"/>
                <a:cs typeface="Lato"/>
                <a:sym typeface="Lato"/>
              </a:rPr>
              <a:t>CAST | Until Learning Has No Limits</a:t>
            </a:r>
            <a:endParaRPr sz="700" b="1" i="0" u="none" strike="noStrike" cap="none">
              <a:solidFill>
                <a:srgbClr val="10343B"/>
              </a:solidFill>
              <a:latin typeface="Lato"/>
              <a:ea typeface="Lato"/>
              <a:cs typeface="Lato"/>
              <a:sym typeface="Lato"/>
            </a:endParaRPr>
          </a:p>
        </p:txBody>
      </p:sp>
      <p:sp>
        <p:nvSpPr>
          <p:cNvPr id="816" name="Google Shape;816;p115"/>
          <p:cNvSpPr txBox="1"/>
          <p:nvPr/>
        </p:nvSpPr>
        <p:spPr>
          <a:xfrm>
            <a:off x="1478973" y="4855775"/>
            <a:ext cx="1400100" cy="240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r>
              <a:rPr lang="en" sz="700" b="1" i="0" u="none" strike="noStrike" cap="none">
                <a:solidFill>
                  <a:srgbClr val="F4522D"/>
                </a:solidFill>
                <a:latin typeface="Lato"/>
                <a:ea typeface="Lato"/>
                <a:cs typeface="Lato"/>
                <a:sym typeface="Lato"/>
              </a:rPr>
              <a:t>@CAST_UDL  |  #</a:t>
            </a:r>
            <a:r>
              <a:rPr lang="en" sz="700" b="1">
                <a:solidFill>
                  <a:srgbClr val="F4522D"/>
                </a:solidFill>
                <a:latin typeface="Lato"/>
                <a:ea typeface="Lato"/>
                <a:cs typeface="Lato"/>
                <a:sym typeface="Lato"/>
              </a:rPr>
              <a:t>UDLpower</a:t>
            </a: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p:txBody>
      </p:sp>
      <p:pic>
        <p:nvPicPr>
          <p:cNvPr id="817" name="Google Shape;817;p115" descr="Twitter"/>
          <p:cNvPicPr preferRelativeResize="0"/>
          <p:nvPr/>
        </p:nvPicPr>
        <p:blipFill rotWithShape="1">
          <a:blip r:embed="rId3">
            <a:alphaModFix/>
          </a:blip>
          <a:srcRect/>
          <a:stretch/>
        </p:blipFill>
        <p:spPr>
          <a:xfrm>
            <a:off x="494625" y="4883375"/>
            <a:ext cx="164875" cy="165208"/>
          </a:xfrm>
          <a:prstGeom prst="rect">
            <a:avLst/>
          </a:prstGeom>
          <a:noFill/>
          <a:ln>
            <a:noFill/>
          </a:ln>
        </p:spPr>
      </p:pic>
      <p:pic>
        <p:nvPicPr>
          <p:cNvPr id="818" name="Google Shape;818;p115" descr="Youtube"/>
          <p:cNvPicPr preferRelativeResize="0"/>
          <p:nvPr/>
        </p:nvPicPr>
        <p:blipFill rotWithShape="1">
          <a:blip r:embed="rId4">
            <a:alphaModFix/>
          </a:blip>
          <a:srcRect/>
          <a:stretch/>
        </p:blipFill>
        <p:spPr>
          <a:xfrm>
            <a:off x="707400" y="4883400"/>
            <a:ext cx="164875" cy="165180"/>
          </a:xfrm>
          <a:prstGeom prst="rect">
            <a:avLst/>
          </a:prstGeom>
          <a:noFill/>
          <a:ln>
            <a:noFill/>
          </a:ln>
        </p:spPr>
      </p:pic>
      <p:pic>
        <p:nvPicPr>
          <p:cNvPr id="819" name="Google Shape;819;p115" descr="Facebook"/>
          <p:cNvPicPr preferRelativeResize="0"/>
          <p:nvPr/>
        </p:nvPicPr>
        <p:blipFill rotWithShape="1">
          <a:blip r:embed="rId5">
            <a:alphaModFix/>
          </a:blip>
          <a:srcRect/>
          <a:stretch/>
        </p:blipFill>
        <p:spPr>
          <a:xfrm>
            <a:off x="281825" y="4883400"/>
            <a:ext cx="164875" cy="165175"/>
          </a:xfrm>
          <a:prstGeom prst="rect">
            <a:avLst/>
          </a:prstGeom>
          <a:noFill/>
          <a:ln>
            <a:noFill/>
          </a:ln>
        </p:spPr>
      </p:pic>
      <p:pic>
        <p:nvPicPr>
          <p:cNvPr id="820" name="Google Shape;820;p115" descr="Instagram"/>
          <p:cNvPicPr preferRelativeResize="0"/>
          <p:nvPr/>
        </p:nvPicPr>
        <p:blipFill rotWithShape="1">
          <a:blip r:embed="rId6">
            <a:alphaModFix/>
          </a:blip>
          <a:srcRect/>
          <a:stretch/>
        </p:blipFill>
        <p:spPr>
          <a:xfrm>
            <a:off x="920450" y="4882375"/>
            <a:ext cx="164875" cy="164571"/>
          </a:xfrm>
          <a:prstGeom prst="rect">
            <a:avLst/>
          </a:prstGeom>
          <a:noFill/>
          <a:ln>
            <a:noFill/>
          </a:ln>
        </p:spPr>
      </p:pic>
      <p:pic>
        <p:nvPicPr>
          <p:cNvPr id="821" name="Google Shape;821;p115" descr="Pinterest"/>
          <p:cNvPicPr preferRelativeResize="0"/>
          <p:nvPr/>
        </p:nvPicPr>
        <p:blipFill rotWithShape="1">
          <a:blip r:embed="rId7">
            <a:alphaModFix/>
          </a:blip>
          <a:srcRect/>
          <a:stretch/>
        </p:blipFill>
        <p:spPr>
          <a:xfrm>
            <a:off x="1133350" y="4883400"/>
            <a:ext cx="164875" cy="165180"/>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and body 1">
  <p:cSld name="TITLE_AND_BODY_5">
    <p:spTree>
      <p:nvGrpSpPr>
        <p:cNvPr id="1" name="Shape 822"/>
        <p:cNvGrpSpPr/>
        <p:nvPr/>
      </p:nvGrpSpPr>
      <p:grpSpPr>
        <a:xfrm>
          <a:off x="0" y="0"/>
          <a:ext cx="0" cy="0"/>
          <a:chOff x="0" y="0"/>
          <a:chExt cx="0" cy="0"/>
        </a:xfrm>
      </p:grpSpPr>
      <p:sp>
        <p:nvSpPr>
          <p:cNvPr id="823" name="Google Shape;823;p116"/>
          <p:cNvSpPr txBox="1">
            <a:spLocks noGrp="1"/>
          </p:cNvSpPr>
          <p:nvPr>
            <p:ph type="title"/>
          </p:nvPr>
        </p:nvSpPr>
        <p:spPr>
          <a:xfrm>
            <a:off x="311700" y="66466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4522D"/>
              </a:buClr>
              <a:buSzPts val="2700"/>
              <a:buFont typeface="Lato"/>
              <a:buNone/>
              <a:defRPr sz="2700" b="1" i="0" u="none" strike="noStrike" cap="none">
                <a:solidFill>
                  <a:srgbClr val="F4522D"/>
                </a:solidFill>
                <a:latin typeface="Lato"/>
                <a:ea typeface="Lato"/>
                <a:cs typeface="Lato"/>
                <a:sym typeface="Lato"/>
              </a:defRPr>
            </a:lvl1pPr>
            <a:lvl2pPr marR="0" lvl="1"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2pPr>
            <a:lvl3pPr marR="0" lvl="2"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3pPr>
            <a:lvl4pPr marR="0" lvl="3"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4pPr>
            <a:lvl5pPr marR="0" lvl="4"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5pPr>
            <a:lvl6pPr marR="0" lvl="5"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6pPr>
            <a:lvl7pPr marR="0" lvl="6"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7pPr>
            <a:lvl8pPr marR="0" lvl="7"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8pPr>
            <a:lvl9pPr marR="0" lvl="8"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9pPr>
          </a:lstStyle>
          <a:p>
            <a:endParaRPr/>
          </a:p>
        </p:txBody>
      </p:sp>
      <p:sp>
        <p:nvSpPr>
          <p:cNvPr id="824" name="Google Shape;824;p116"/>
          <p:cNvSpPr txBox="1">
            <a:spLocks noGrp="1"/>
          </p:cNvSpPr>
          <p:nvPr>
            <p:ph type="body" idx="1"/>
          </p:nvPr>
        </p:nvSpPr>
        <p:spPr>
          <a:xfrm>
            <a:off x="311700" y="1410975"/>
            <a:ext cx="8284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1pPr>
            <a:lvl2pPr marL="914400" marR="0" lvl="1"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2pPr>
            <a:lvl3pPr marL="1371600" marR="0" lvl="2"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3pPr>
            <a:lvl4pPr marL="1828800" marR="0" lvl="3"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4pPr>
            <a:lvl5pPr marL="2286000" marR="0" lvl="4"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5pPr>
            <a:lvl6pPr marL="2743200" marR="0" lvl="5"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6pPr>
            <a:lvl7pPr marL="3200400" marR="0" lvl="6"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7pPr>
            <a:lvl8pPr marL="3657600" marR="0" lvl="7"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8pPr>
            <a:lvl9pPr marL="4114800" marR="0" lvl="8" indent="-317500" algn="l" rtl="0">
              <a:lnSpc>
                <a:spcPct val="115000"/>
              </a:lnSpc>
              <a:spcBef>
                <a:spcPts val="1600"/>
              </a:spcBef>
              <a:spcAft>
                <a:spcPts val="1600"/>
              </a:spcAft>
              <a:buClr>
                <a:srgbClr val="666666"/>
              </a:buClr>
              <a:buSzPts val="1400"/>
              <a:buFont typeface="Lato"/>
              <a:buChar char="■"/>
              <a:defRPr sz="1400" b="0" i="0" u="none" strike="noStrike" cap="none">
                <a:solidFill>
                  <a:srgbClr val="666666"/>
                </a:solidFill>
                <a:latin typeface="Lato"/>
                <a:ea typeface="Lato"/>
                <a:cs typeface="Lato"/>
                <a:sym typeface="Lato"/>
              </a:defRPr>
            </a:lvl9pPr>
          </a:lstStyle>
          <a:p>
            <a:endParaRPr/>
          </a:p>
        </p:txBody>
      </p:sp>
      <p:pic>
        <p:nvPicPr>
          <p:cNvPr id="825" name="Google Shape;825;p116" descr="LinkedIn"/>
          <p:cNvPicPr preferRelativeResize="0"/>
          <p:nvPr/>
        </p:nvPicPr>
        <p:blipFill rotWithShape="1">
          <a:blip r:embed="rId2">
            <a:alphaModFix/>
          </a:blip>
          <a:srcRect/>
          <a:stretch/>
        </p:blipFill>
        <p:spPr>
          <a:xfrm>
            <a:off x="1346275" y="4882249"/>
            <a:ext cx="164875" cy="164847"/>
          </a:xfrm>
          <a:prstGeom prst="rect">
            <a:avLst/>
          </a:prstGeom>
          <a:noFill/>
          <a:ln>
            <a:noFill/>
          </a:ln>
        </p:spPr>
      </p:pic>
      <p:sp>
        <p:nvSpPr>
          <p:cNvPr id="826" name="Google Shape;826;p116"/>
          <p:cNvSpPr txBox="1">
            <a:spLocks noGrp="1"/>
          </p:cNvSpPr>
          <p:nvPr>
            <p:ph type="sldNum" idx="12"/>
          </p:nvPr>
        </p:nvSpPr>
        <p:spPr>
          <a:xfrm>
            <a:off x="4297650" y="4901567"/>
            <a:ext cx="548700" cy="1311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cxnSp>
        <p:nvCxnSpPr>
          <p:cNvPr id="827" name="Google Shape;827;p116" descr="null"/>
          <p:cNvCxnSpPr/>
          <p:nvPr/>
        </p:nvCxnSpPr>
        <p:spPr>
          <a:xfrm>
            <a:off x="281850" y="4737440"/>
            <a:ext cx="8580300" cy="0"/>
          </a:xfrm>
          <a:prstGeom prst="straightConnector1">
            <a:avLst/>
          </a:prstGeom>
          <a:noFill/>
          <a:ln w="76200" cap="flat" cmpd="sng">
            <a:solidFill>
              <a:srgbClr val="10343B"/>
            </a:solidFill>
            <a:prstDash val="solid"/>
            <a:round/>
            <a:headEnd type="none" w="sm" len="sm"/>
            <a:tailEnd type="none" w="sm" len="sm"/>
          </a:ln>
        </p:spPr>
      </p:cxnSp>
      <p:sp>
        <p:nvSpPr>
          <p:cNvPr id="828" name="Google Shape;828;p116"/>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10343B"/>
                </a:solidFill>
                <a:latin typeface="Lato"/>
                <a:ea typeface="Lato"/>
                <a:cs typeface="Lato"/>
                <a:sym typeface="Lato"/>
              </a:rPr>
              <a:t>© 2018 </a:t>
            </a:r>
            <a:r>
              <a:rPr lang="en" sz="700" b="1" i="0" u="none" strike="noStrike" cap="none">
                <a:solidFill>
                  <a:srgbClr val="10343B"/>
                </a:solidFill>
                <a:latin typeface="Lato"/>
                <a:ea typeface="Lato"/>
                <a:cs typeface="Lato"/>
                <a:sym typeface="Lato"/>
              </a:rPr>
              <a:t>CAST | Until Learning Has No Limits</a:t>
            </a:r>
            <a:endParaRPr sz="700" b="1" i="0" u="none" strike="noStrike" cap="none">
              <a:solidFill>
                <a:srgbClr val="10343B"/>
              </a:solidFill>
              <a:latin typeface="Lato"/>
              <a:ea typeface="Lato"/>
              <a:cs typeface="Lato"/>
              <a:sym typeface="Lato"/>
            </a:endParaRPr>
          </a:p>
        </p:txBody>
      </p:sp>
      <p:sp>
        <p:nvSpPr>
          <p:cNvPr id="829" name="Google Shape;829;p116"/>
          <p:cNvSpPr txBox="1"/>
          <p:nvPr/>
        </p:nvSpPr>
        <p:spPr>
          <a:xfrm>
            <a:off x="1478973" y="4855775"/>
            <a:ext cx="1400100" cy="240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r>
              <a:rPr lang="en" sz="700" b="1" i="0" u="none" strike="noStrike" cap="none">
                <a:solidFill>
                  <a:srgbClr val="F4522D"/>
                </a:solidFill>
                <a:latin typeface="Lato"/>
                <a:ea typeface="Lato"/>
                <a:cs typeface="Lato"/>
                <a:sym typeface="Lato"/>
              </a:rPr>
              <a:t>@CAST_UDL  |  #</a:t>
            </a:r>
            <a:r>
              <a:rPr lang="en" sz="700" b="1">
                <a:solidFill>
                  <a:srgbClr val="F4522D"/>
                </a:solidFill>
                <a:latin typeface="Lato"/>
                <a:ea typeface="Lato"/>
                <a:cs typeface="Lato"/>
                <a:sym typeface="Lato"/>
              </a:rPr>
              <a:t>UDLpower</a:t>
            </a: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p:txBody>
      </p:sp>
      <p:pic>
        <p:nvPicPr>
          <p:cNvPr id="830" name="Google Shape;830;p116" descr="Twitter"/>
          <p:cNvPicPr preferRelativeResize="0"/>
          <p:nvPr/>
        </p:nvPicPr>
        <p:blipFill rotWithShape="1">
          <a:blip r:embed="rId3">
            <a:alphaModFix/>
          </a:blip>
          <a:srcRect/>
          <a:stretch/>
        </p:blipFill>
        <p:spPr>
          <a:xfrm>
            <a:off x="494625" y="4883375"/>
            <a:ext cx="164875" cy="165208"/>
          </a:xfrm>
          <a:prstGeom prst="rect">
            <a:avLst/>
          </a:prstGeom>
          <a:noFill/>
          <a:ln>
            <a:noFill/>
          </a:ln>
        </p:spPr>
      </p:pic>
      <p:pic>
        <p:nvPicPr>
          <p:cNvPr id="831" name="Google Shape;831;p116" descr="Youtube"/>
          <p:cNvPicPr preferRelativeResize="0"/>
          <p:nvPr/>
        </p:nvPicPr>
        <p:blipFill rotWithShape="1">
          <a:blip r:embed="rId4">
            <a:alphaModFix/>
          </a:blip>
          <a:srcRect/>
          <a:stretch/>
        </p:blipFill>
        <p:spPr>
          <a:xfrm>
            <a:off x="707400" y="4883400"/>
            <a:ext cx="164875" cy="165180"/>
          </a:xfrm>
          <a:prstGeom prst="rect">
            <a:avLst/>
          </a:prstGeom>
          <a:noFill/>
          <a:ln>
            <a:noFill/>
          </a:ln>
        </p:spPr>
      </p:pic>
      <p:pic>
        <p:nvPicPr>
          <p:cNvPr id="832" name="Google Shape;832;p116" descr="Facebook"/>
          <p:cNvPicPr preferRelativeResize="0"/>
          <p:nvPr/>
        </p:nvPicPr>
        <p:blipFill rotWithShape="1">
          <a:blip r:embed="rId5">
            <a:alphaModFix/>
          </a:blip>
          <a:srcRect/>
          <a:stretch/>
        </p:blipFill>
        <p:spPr>
          <a:xfrm>
            <a:off x="281825" y="4883400"/>
            <a:ext cx="164875" cy="165175"/>
          </a:xfrm>
          <a:prstGeom prst="rect">
            <a:avLst/>
          </a:prstGeom>
          <a:noFill/>
          <a:ln>
            <a:noFill/>
          </a:ln>
        </p:spPr>
      </p:pic>
      <p:pic>
        <p:nvPicPr>
          <p:cNvPr id="833" name="Google Shape;833;p116" descr="Instagram"/>
          <p:cNvPicPr preferRelativeResize="0"/>
          <p:nvPr/>
        </p:nvPicPr>
        <p:blipFill rotWithShape="1">
          <a:blip r:embed="rId6">
            <a:alphaModFix/>
          </a:blip>
          <a:srcRect/>
          <a:stretch/>
        </p:blipFill>
        <p:spPr>
          <a:xfrm>
            <a:off x="920450" y="4882375"/>
            <a:ext cx="164875" cy="164571"/>
          </a:xfrm>
          <a:prstGeom prst="rect">
            <a:avLst/>
          </a:prstGeom>
          <a:noFill/>
          <a:ln>
            <a:noFill/>
          </a:ln>
        </p:spPr>
      </p:pic>
      <p:pic>
        <p:nvPicPr>
          <p:cNvPr id="834" name="Google Shape;834;p116" descr="Pinterest"/>
          <p:cNvPicPr preferRelativeResize="0"/>
          <p:nvPr/>
        </p:nvPicPr>
        <p:blipFill rotWithShape="1">
          <a:blip r:embed="rId7">
            <a:alphaModFix/>
          </a:blip>
          <a:srcRect/>
          <a:stretch/>
        </p:blipFill>
        <p:spPr>
          <a:xfrm>
            <a:off x="1133350" y="4883400"/>
            <a:ext cx="164875" cy="165180"/>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_AND_TWO_COLUMNS_3">
  <p:cSld name="TITLE_AND_TWO_COLUMNS_3">
    <p:spTree>
      <p:nvGrpSpPr>
        <p:cNvPr id="1" name="Shape 835"/>
        <p:cNvGrpSpPr/>
        <p:nvPr/>
      </p:nvGrpSpPr>
      <p:grpSpPr>
        <a:xfrm>
          <a:off x="0" y="0"/>
          <a:ext cx="0" cy="0"/>
          <a:chOff x="0" y="0"/>
          <a:chExt cx="0" cy="0"/>
        </a:xfrm>
      </p:grpSpPr>
      <p:sp>
        <p:nvSpPr>
          <p:cNvPr id="836" name="Google Shape;836;p117"/>
          <p:cNvSpPr txBox="1">
            <a:spLocks noGrp="1"/>
          </p:cNvSpPr>
          <p:nvPr>
            <p:ph type="title"/>
          </p:nvPr>
        </p:nvSpPr>
        <p:spPr>
          <a:xfrm>
            <a:off x="311700" y="445025"/>
            <a:ext cx="8520600" cy="623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37" name="Google Shape;837;p1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38" name="Google Shape;838;p1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39" name="Google Shape;839;p1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Caption 1">
  <p:cSld name="CAPTION_ONLY_1">
    <p:spTree>
      <p:nvGrpSpPr>
        <p:cNvPr id="1" name="Shape 840"/>
        <p:cNvGrpSpPr/>
        <p:nvPr/>
      </p:nvGrpSpPr>
      <p:grpSpPr>
        <a:xfrm>
          <a:off x="0" y="0"/>
          <a:ext cx="0" cy="0"/>
          <a:chOff x="0" y="0"/>
          <a:chExt cx="0" cy="0"/>
        </a:xfrm>
      </p:grpSpPr>
      <p:sp>
        <p:nvSpPr>
          <p:cNvPr id="841" name="Google Shape;841;p118"/>
          <p:cNvSpPr txBox="1"/>
          <p:nvPr/>
        </p:nvSpPr>
        <p:spPr>
          <a:xfrm>
            <a:off x="981125" y="1535250"/>
            <a:ext cx="78414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0">
                <a:solidFill>
                  <a:schemeClr val="accent2"/>
                </a:solidFill>
                <a:latin typeface="Impact"/>
                <a:ea typeface="Impact"/>
                <a:cs typeface="Impact"/>
                <a:sym typeface="Impact"/>
              </a:rPr>
              <a:t>“</a:t>
            </a:r>
            <a:endParaRPr sz="20000">
              <a:solidFill>
                <a:schemeClr val="accent2"/>
              </a:solidFill>
              <a:latin typeface="Impact"/>
              <a:ea typeface="Impact"/>
              <a:cs typeface="Impact"/>
              <a:sym typeface="Impact"/>
            </a:endParaRPr>
          </a:p>
        </p:txBody>
      </p:sp>
      <p:sp>
        <p:nvSpPr>
          <p:cNvPr id="842" name="Google Shape;842;p118"/>
          <p:cNvSpPr txBox="1">
            <a:spLocks noGrp="1"/>
          </p:cNvSpPr>
          <p:nvPr>
            <p:ph type="subTitle" idx="1"/>
          </p:nvPr>
        </p:nvSpPr>
        <p:spPr>
          <a:xfrm>
            <a:off x="990825" y="3870913"/>
            <a:ext cx="41847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666666"/>
              </a:buClr>
              <a:buSzPts val="1600"/>
              <a:buFont typeface="Lato"/>
              <a:buNone/>
              <a:defRPr sz="1600" i="1">
                <a:solidFill>
                  <a:srgbClr val="666666"/>
                </a:solidFill>
                <a:latin typeface="Lato"/>
                <a:ea typeface="Lato"/>
                <a:cs typeface="Lato"/>
                <a:sym typeface="Lato"/>
              </a:defRPr>
            </a:lvl1pPr>
            <a:lvl2pPr lvl="1" rtl="0">
              <a:lnSpc>
                <a:spcPct val="100000"/>
              </a:lnSpc>
              <a:spcBef>
                <a:spcPts val="0"/>
              </a:spcBef>
              <a:spcAft>
                <a:spcPts val="0"/>
              </a:spcAft>
              <a:buSzPts val="1600"/>
              <a:buNone/>
              <a:defRPr sz="1600" i="1"/>
            </a:lvl2pPr>
            <a:lvl3pPr lvl="2" rtl="0">
              <a:lnSpc>
                <a:spcPct val="100000"/>
              </a:lnSpc>
              <a:spcBef>
                <a:spcPts val="0"/>
              </a:spcBef>
              <a:spcAft>
                <a:spcPts val="0"/>
              </a:spcAft>
              <a:buSzPts val="1600"/>
              <a:buNone/>
              <a:defRPr sz="1600" i="1"/>
            </a:lvl3pPr>
            <a:lvl4pPr lvl="3" rtl="0">
              <a:lnSpc>
                <a:spcPct val="100000"/>
              </a:lnSpc>
              <a:spcBef>
                <a:spcPts val="0"/>
              </a:spcBef>
              <a:spcAft>
                <a:spcPts val="0"/>
              </a:spcAft>
              <a:buSzPts val="1600"/>
              <a:buNone/>
              <a:defRPr sz="1600" i="1"/>
            </a:lvl4pPr>
            <a:lvl5pPr lvl="4" rtl="0">
              <a:lnSpc>
                <a:spcPct val="100000"/>
              </a:lnSpc>
              <a:spcBef>
                <a:spcPts val="0"/>
              </a:spcBef>
              <a:spcAft>
                <a:spcPts val="0"/>
              </a:spcAft>
              <a:buSzPts val="1600"/>
              <a:buNone/>
              <a:defRPr sz="1600" i="1"/>
            </a:lvl5pPr>
            <a:lvl6pPr lvl="5" rtl="0">
              <a:lnSpc>
                <a:spcPct val="100000"/>
              </a:lnSpc>
              <a:spcBef>
                <a:spcPts val="0"/>
              </a:spcBef>
              <a:spcAft>
                <a:spcPts val="0"/>
              </a:spcAft>
              <a:buSzPts val="1600"/>
              <a:buNone/>
              <a:defRPr sz="1600" i="1"/>
            </a:lvl6pPr>
            <a:lvl7pPr lvl="6" rtl="0">
              <a:lnSpc>
                <a:spcPct val="100000"/>
              </a:lnSpc>
              <a:spcBef>
                <a:spcPts val="0"/>
              </a:spcBef>
              <a:spcAft>
                <a:spcPts val="0"/>
              </a:spcAft>
              <a:buSzPts val="1600"/>
              <a:buNone/>
              <a:defRPr sz="1600" i="1"/>
            </a:lvl7pPr>
            <a:lvl8pPr lvl="7" rtl="0">
              <a:lnSpc>
                <a:spcPct val="100000"/>
              </a:lnSpc>
              <a:spcBef>
                <a:spcPts val="0"/>
              </a:spcBef>
              <a:spcAft>
                <a:spcPts val="0"/>
              </a:spcAft>
              <a:buSzPts val="1600"/>
              <a:buNone/>
              <a:defRPr sz="1600" i="1"/>
            </a:lvl8pPr>
            <a:lvl9pPr lvl="8" rtl="0">
              <a:lnSpc>
                <a:spcPct val="100000"/>
              </a:lnSpc>
              <a:spcBef>
                <a:spcPts val="0"/>
              </a:spcBef>
              <a:spcAft>
                <a:spcPts val="0"/>
              </a:spcAft>
              <a:buSzPts val="1600"/>
              <a:buNone/>
              <a:defRPr sz="1600" i="1"/>
            </a:lvl9pPr>
          </a:lstStyle>
          <a:p>
            <a:endParaRPr/>
          </a:p>
        </p:txBody>
      </p:sp>
      <p:sp>
        <p:nvSpPr>
          <p:cNvPr id="843" name="Google Shape;843;p118"/>
          <p:cNvSpPr txBox="1">
            <a:spLocks noGrp="1"/>
          </p:cNvSpPr>
          <p:nvPr>
            <p:ph type="title"/>
          </p:nvPr>
        </p:nvSpPr>
        <p:spPr>
          <a:xfrm>
            <a:off x="996449" y="2799000"/>
            <a:ext cx="7248300" cy="572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4522D"/>
              </a:buClr>
              <a:buSzPts val="3000"/>
              <a:buFont typeface="Lato"/>
              <a:buNone/>
              <a:defRPr sz="3000" b="1">
                <a:solidFill>
                  <a:srgbClr val="F4522D"/>
                </a:solidFill>
                <a:latin typeface="Lato"/>
                <a:ea typeface="Lato"/>
                <a:cs typeface="Lato"/>
                <a:sym typeface="Lato"/>
              </a:defRPr>
            </a:lvl1pPr>
            <a:lvl2pPr lvl="1" rtl="0">
              <a:spcBef>
                <a:spcPts val="0"/>
              </a:spcBef>
              <a:spcAft>
                <a:spcPts val="0"/>
              </a:spcAft>
              <a:buClr>
                <a:srgbClr val="F4522D"/>
              </a:buClr>
              <a:buSzPts val="3200"/>
              <a:buNone/>
              <a:defRPr>
                <a:solidFill>
                  <a:srgbClr val="F4522D"/>
                </a:solidFill>
              </a:defRPr>
            </a:lvl2pPr>
            <a:lvl3pPr lvl="2" rtl="0">
              <a:spcBef>
                <a:spcPts val="0"/>
              </a:spcBef>
              <a:spcAft>
                <a:spcPts val="0"/>
              </a:spcAft>
              <a:buClr>
                <a:srgbClr val="F4522D"/>
              </a:buClr>
              <a:buSzPts val="3200"/>
              <a:buNone/>
              <a:defRPr>
                <a:solidFill>
                  <a:srgbClr val="F4522D"/>
                </a:solidFill>
              </a:defRPr>
            </a:lvl3pPr>
            <a:lvl4pPr lvl="3" rtl="0">
              <a:spcBef>
                <a:spcPts val="0"/>
              </a:spcBef>
              <a:spcAft>
                <a:spcPts val="0"/>
              </a:spcAft>
              <a:buClr>
                <a:srgbClr val="F4522D"/>
              </a:buClr>
              <a:buSzPts val="3200"/>
              <a:buNone/>
              <a:defRPr>
                <a:solidFill>
                  <a:srgbClr val="F4522D"/>
                </a:solidFill>
              </a:defRPr>
            </a:lvl4pPr>
            <a:lvl5pPr lvl="4" rtl="0">
              <a:spcBef>
                <a:spcPts val="0"/>
              </a:spcBef>
              <a:spcAft>
                <a:spcPts val="0"/>
              </a:spcAft>
              <a:buClr>
                <a:srgbClr val="F4522D"/>
              </a:buClr>
              <a:buSzPts val="3200"/>
              <a:buNone/>
              <a:defRPr>
                <a:solidFill>
                  <a:srgbClr val="F4522D"/>
                </a:solidFill>
              </a:defRPr>
            </a:lvl5pPr>
            <a:lvl6pPr lvl="5" rtl="0">
              <a:spcBef>
                <a:spcPts val="0"/>
              </a:spcBef>
              <a:spcAft>
                <a:spcPts val="0"/>
              </a:spcAft>
              <a:buClr>
                <a:srgbClr val="F4522D"/>
              </a:buClr>
              <a:buSzPts val="3200"/>
              <a:buNone/>
              <a:defRPr>
                <a:solidFill>
                  <a:srgbClr val="F4522D"/>
                </a:solidFill>
              </a:defRPr>
            </a:lvl6pPr>
            <a:lvl7pPr lvl="6" rtl="0">
              <a:spcBef>
                <a:spcPts val="0"/>
              </a:spcBef>
              <a:spcAft>
                <a:spcPts val="0"/>
              </a:spcAft>
              <a:buClr>
                <a:srgbClr val="F4522D"/>
              </a:buClr>
              <a:buSzPts val="3200"/>
              <a:buNone/>
              <a:defRPr>
                <a:solidFill>
                  <a:srgbClr val="F4522D"/>
                </a:solidFill>
              </a:defRPr>
            </a:lvl7pPr>
            <a:lvl8pPr lvl="7" rtl="0">
              <a:spcBef>
                <a:spcPts val="0"/>
              </a:spcBef>
              <a:spcAft>
                <a:spcPts val="0"/>
              </a:spcAft>
              <a:buClr>
                <a:srgbClr val="F4522D"/>
              </a:buClr>
              <a:buSzPts val="3200"/>
              <a:buNone/>
              <a:defRPr>
                <a:solidFill>
                  <a:srgbClr val="F4522D"/>
                </a:solidFill>
              </a:defRPr>
            </a:lvl8pPr>
            <a:lvl9pPr lvl="8" rtl="0">
              <a:spcBef>
                <a:spcPts val="0"/>
              </a:spcBef>
              <a:spcAft>
                <a:spcPts val="0"/>
              </a:spcAft>
              <a:buClr>
                <a:srgbClr val="F4522D"/>
              </a:buClr>
              <a:buSzPts val="3200"/>
              <a:buNone/>
              <a:defRPr>
                <a:solidFill>
                  <a:srgbClr val="F4522D"/>
                </a:solidFill>
              </a:defRPr>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Section Header">
  <p:cSld name="SECTION_HEADER_3">
    <p:spTree>
      <p:nvGrpSpPr>
        <p:cNvPr id="1" name="Shape 844"/>
        <p:cNvGrpSpPr/>
        <p:nvPr/>
      </p:nvGrpSpPr>
      <p:grpSpPr>
        <a:xfrm>
          <a:off x="0" y="0"/>
          <a:ext cx="0" cy="0"/>
          <a:chOff x="0" y="0"/>
          <a:chExt cx="0" cy="0"/>
        </a:xfrm>
      </p:grpSpPr>
      <p:sp>
        <p:nvSpPr>
          <p:cNvPr id="845" name="Google Shape;845;p119"/>
          <p:cNvSpPr txBox="1">
            <a:spLocks noGrp="1"/>
          </p:cNvSpPr>
          <p:nvPr>
            <p:ph type="title"/>
          </p:nvPr>
        </p:nvSpPr>
        <p:spPr>
          <a:xfrm>
            <a:off x="623888" y="1282305"/>
            <a:ext cx="7886700" cy="2139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3200"/>
              <a:buNone/>
              <a:defRPr sz="4500"/>
            </a:lvl1pPr>
            <a:lvl2pPr lvl="1" algn="l" rtl="0">
              <a:lnSpc>
                <a:spcPct val="100000"/>
              </a:lnSpc>
              <a:spcBef>
                <a:spcPts val="0"/>
              </a:spcBef>
              <a:spcAft>
                <a:spcPts val="0"/>
              </a:spcAft>
              <a:buSzPts val="3200"/>
              <a:buNone/>
              <a:defRPr/>
            </a:lvl2pPr>
            <a:lvl3pPr lvl="2" algn="l" rtl="0">
              <a:lnSpc>
                <a:spcPct val="100000"/>
              </a:lnSpc>
              <a:spcBef>
                <a:spcPts val="0"/>
              </a:spcBef>
              <a:spcAft>
                <a:spcPts val="0"/>
              </a:spcAft>
              <a:buSzPts val="3200"/>
              <a:buNone/>
              <a:defRPr/>
            </a:lvl3pPr>
            <a:lvl4pPr lvl="3" algn="l" rtl="0">
              <a:lnSpc>
                <a:spcPct val="100000"/>
              </a:lnSpc>
              <a:spcBef>
                <a:spcPts val="0"/>
              </a:spcBef>
              <a:spcAft>
                <a:spcPts val="0"/>
              </a:spcAft>
              <a:buSzPts val="3200"/>
              <a:buNone/>
              <a:defRPr/>
            </a:lvl4pPr>
            <a:lvl5pPr lvl="4" algn="l" rtl="0">
              <a:lnSpc>
                <a:spcPct val="100000"/>
              </a:lnSpc>
              <a:spcBef>
                <a:spcPts val="0"/>
              </a:spcBef>
              <a:spcAft>
                <a:spcPts val="0"/>
              </a:spcAft>
              <a:buSzPts val="3200"/>
              <a:buNone/>
              <a:defRPr/>
            </a:lvl5pPr>
            <a:lvl6pPr lvl="5" algn="l" rtl="0">
              <a:lnSpc>
                <a:spcPct val="100000"/>
              </a:lnSpc>
              <a:spcBef>
                <a:spcPts val="0"/>
              </a:spcBef>
              <a:spcAft>
                <a:spcPts val="0"/>
              </a:spcAft>
              <a:buSzPts val="3200"/>
              <a:buNone/>
              <a:defRPr/>
            </a:lvl6pPr>
            <a:lvl7pPr lvl="6" algn="l" rtl="0">
              <a:lnSpc>
                <a:spcPct val="100000"/>
              </a:lnSpc>
              <a:spcBef>
                <a:spcPts val="0"/>
              </a:spcBef>
              <a:spcAft>
                <a:spcPts val="0"/>
              </a:spcAft>
              <a:buSzPts val="3200"/>
              <a:buNone/>
              <a:defRPr/>
            </a:lvl7pPr>
            <a:lvl8pPr lvl="7" algn="l" rtl="0">
              <a:lnSpc>
                <a:spcPct val="100000"/>
              </a:lnSpc>
              <a:spcBef>
                <a:spcPts val="0"/>
              </a:spcBef>
              <a:spcAft>
                <a:spcPts val="0"/>
              </a:spcAft>
              <a:buSzPts val="3200"/>
              <a:buNone/>
              <a:defRPr/>
            </a:lvl8pPr>
            <a:lvl9pPr lvl="8" algn="l" rtl="0">
              <a:lnSpc>
                <a:spcPct val="100000"/>
              </a:lnSpc>
              <a:spcBef>
                <a:spcPts val="0"/>
              </a:spcBef>
              <a:spcAft>
                <a:spcPts val="0"/>
              </a:spcAft>
              <a:buSzPts val="3200"/>
              <a:buNone/>
              <a:defRPr/>
            </a:lvl9pPr>
          </a:lstStyle>
          <a:p>
            <a:endParaRPr/>
          </a:p>
        </p:txBody>
      </p:sp>
      <p:sp>
        <p:nvSpPr>
          <p:cNvPr id="846" name="Google Shape;846;p119"/>
          <p:cNvSpPr txBox="1">
            <a:spLocks noGrp="1"/>
          </p:cNvSpPr>
          <p:nvPr>
            <p:ph type="body" idx="1"/>
          </p:nvPr>
        </p:nvSpPr>
        <p:spPr>
          <a:xfrm>
            <a:off x="623888" y="3442099"/>
            <a:ext cx="7886700" cy="1125000"/>
          </a:xfrm>
          <a:prstGeom prst="rect">
            <a:avLst/>
          </a:prstGeom>
          <a:noFill/>
          <a:ln>
            <a:noFill/>
          </a:ln>
        </p:spPr>
        <p:txBody>
          <a:bodyPr spcFirstLastPara="1" wrap="square" lIns="91425" tIns="91425" rIns="91425" bIns="91425" anchor="t" anchorCtr="0">
            <a:noAutofit/>
          </a:bodyPr>
          <a:lstStyle>
            <a:lvl1pPr marL="457200" lvl="0" indent="-228600" algn="l" rtl="0">
              <a:lnSpc>
                <a:spcPct val="100000"/>
              </a:lnSpc>
              <a:spcBef>
                <a:spcPts val="0"/>
              </a:spcBef>
              <a:spcAft>
                <a:spcPts val="0"/>
              </a:spcAft>
              <a:buSzPts val="2400"/>
              <a:buNone/>
              <a:defRPr sz="1800">
                <a:solidFill>
                  <a:schemeClr val="dk1"/>
                </a:solidFill>
              </a:defRPr>
            </a:lvl1pPr>
            <a:lvl2pPr marL="914400" lvl="1" indent="-228600" algn="l" rtl="0">
              <a:lnSpc>
                <a:spcPct val="100000"/>
              </a:lnSpc>
              <a:spcBef>
                <a:spcPts val="1600"/>
              </a:spcBef>
              <a:spcAft>
                <a:spcPts val="0"/>
              </a:spcAft>
              <a:buSzPts val="2100"/>
              <a:buNone/>
              <a:defRPr sz="1500">
                <a:solidFill>
                  <a:srgbClr val="91AEF7"/>
                </a:solidFill>
              </a:defRPr>
            </a:lvl2pPr>
            <a:lvl3pPr marL="1371600" lvl="2" indent="-228600" algn="l" rtl="0">
              <a:lnSpc>
                <a:spcPct val="100000"/>
              </a:lnSpc>
              <a:spcBef>
                <a:spcPts val="1600"/>
              </a:spcBef>
              <a:spcAft>
                <a:spcPts val="0"/>
              </a:spcAft>
              <a:buSzPts val="1800"/>
              <a:buNone/>
              <a:defRPr sz="1350">
                <a:solidFill>
                  <a:srgbClr val="91AEF7"/>
                </a:solidFill>
              </a:defRPr>
            </a:lvl3pPr>
            <a:lvl4pPr marL="1828800" lvl="3" indent="-228600" algn="l" rtl="0">
              <a:lnSpc>
                <a:spcPct val="100000"/>
              </a:lnSpc>
              <a:spcBef>
                <a:spcPts val="1600"/>
              </a:spcBef>
              <a:spcAft>
                <a:spcPts val="0"/>
              </a:spcAft>
              <a:buSzPts val="1600"/>
              <a:buNone/>
              <a:defRPr sz="1200">
                <a:solidFill>
                  <a:srgbClr val="91AEF7"/>
                </a:solidFill>
              </a:defRPr>
            </a:lvl4pPr>
            <a:lvl5pPr marL="2286000" lvl="4" indent="-228600" algn="l" rtl="0">
              <a:lnSpc>
                <a:spcPct val="100000"/>
              </a:lnSpc>
              <a:spcBef>
                <a:spcPts val="1600"/>
              </a:spcBef>
              <a:spcAft>
                <a:spcPts val="0"/>
              </a:spcAft>
              <a:buSzPts val="1400"/>
              <a:buNone/>
              <a:defRPr sz="1200">
                <a:solidFill>
                  <a:srgbClr val="91AEF7"/>
                </a:solidFill>
              </a:defRPr>
            </a:lvl5pPr>
            <a:lvl6pPr marL="2743200" lvl="5" indent="-228600" algn="l" rtl="0">
              <a:lnSpc>
                <a:spcPct val="100000"/>
              </a:lnSpc>
              <a:spcBef>
                <a:spcPts val="1600"/>
              </a:spcBef>
              <a:spcAft>
                <a:spcPts val="0"/>
              </a:spcAft>
              <a:buSzPts val="1400"/>
              <a:buNone/>
              <a:defRPr sz="1200">
                <a:solidFill>
                  <a:srgbClr val="91AEF7"/>
                </a:solidFill>
              </a:defRPr>
            </a:lvl6pPr>
            <a:lvl7pPr marL="3200400" lvl="6" indent="-228600" algn="l" rtl="0">
              <a:lnSpc>
                <a:spcPct val="100000"/>
              </a:lnSpc>
              <a:spcBef>
                <a:spcPts val="1600"/>
              </a:spcBef>
              <a:spcAft>
                <a:spcPts val="0"/>
              </a:spcAft>
              <a:buSzPts val="1400"/>
              <a:buNone/>
              <a:defRPr sz="1200">
                <a:solidFill>
                  <a:srgbClr val="91AEF7"/>
                </a:solidFill>
              </a:defRPr>
            </a:lvl7pPr>
            <a:lvl8pPr marL="3657600" lvl="7" indent="-228600" algn="l" rtl="0">
              <a:lnSpc>
                <a:spcPct val="100000"/>
              </a:lnSpc>
              <a:spcBef>
                <a:spcPts val="1600"/>
              </a:spcBef>
              <a:spcAft>
                <a:spcPts val="0"/>
              </a:spcAft>
              <a:buSzPts val="1400"/>
              <a:buNone/>
              <a:defRPr sz="1200">
                <a:solidFill>
                  <a:srgbClr val="91AEF7"/>
                </a:solidFill>
              </a:defRPr>
            </a:lvl8pPr>
            <a:lvl9pPr marL="4114800" lvl="8" indent="-228600" algn="l" rtl="0">
              <a:lnSpc>
                <a:spcPct val="100000"/>
              </a:lnSpc>
              <a:spcBef>
                <a:spcPts val="1600"/>
              </a:spcBef>
              <a:spcAft>
                <a:spcPts val="1600"/>
              </a:spcAft>
              <a:buSzPts val="1400"/>
              <a:buNone/>
              <a:defRPr sz="1200">
                <a:solidFill>
                  <a:srgbClr val="91AEF7"/>
                </a:solidFill>
              </a:defRPr>
            </a:lvl9pPr>
          </a:lstStyle>
          <a:p>
            <a:endParaRPr/>
          </a:p>
        </p:txBody>
      </p:sp>
      <p:sp>
        <p:nvSpPr>
          <p:cNvPr id="847" name="Google Shape;847;p11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8" name="Google Shape;848;p11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9" name="Google Shape;849;p11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Slide 1">
  <p:cSld name="TITLE_6">
    <p:spTree>
      <p:nvGrpSpPr>
        <p:cNvPr id="1" name="Shape 850"/>
        <p:cNvGrpSpPr/>
        <p:nvPr/>
      </p:nvGrpSpPr>
      <p:grpSpPr>
        <a:xfrm>
          <a:off x="0" y="0"/>
          <a:ext cx="0" cy="0"/>
          <a:chOff x="0" y="0"/>
          <a:chExt cx="0" cy="0"/>
        </a:xfrm>
      </p:grpSpPr>
      <p:sp>
        <p:nvSpPr>
          <p:cNvPr id="851" name="Google Shape;851;p120"/>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52" name="Google Shape;852;p120"/>
          <p:cNvSpPr txBox="1">
            <a:spLocks noGrp="1"/>
          </p:cNvSpPr>
          <p:nvPr>
            <p:ph type="subTitle" idx="1"/>
          </p:nvPr>
        </p:nvSpPr>
        <p:spPr>
          <a:xfrm>
            <a:off x="1371600" y="2914650"/>
            <a:ext cx="6400800" cy="13143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1600"/>
              </a:spcBef>
              <a:spcAft>
                <a:spcPts val="0"/>
              </a:spcAft>
              <a:buClr>
                <a:srgbClr val="888888"/>
              </a:buClr>
              <a:buSzPts val="2800"/>
              <a:buNone/>
              <a:defRPr>
                <a:solidFill>
                  <a:srgbClr val="888888"/>
                </a:solidFill>
              </a:defRPr>
            </a:lvl2pPr>
            <a:lvl3pPr lvl="2" algn="ctr" rtl="0">
              <a:spcBef>
                <a:spcPts val="1600"/>
              </a:spcBef>
              <a:spcAft>
                <a:spcPts val="0"/>
              </a:spcAft>
              <a:buClr>
                <a:srgbClr val="888888"/>
              </a:buClr>
              <a:buSzPts val="2400"/>
              <a:buNone/>
              <a:defRPr>
                <a:solidFill>
                  <a:srgbClr val="888888"/>
                </a:solidFill>
              </a:defRPr>
            </a:lvl3pPr>
            <a:lvl4pPr lvl="3" algn="ctr" rtl="0">
              <a:spcBef>
                <a:spcPts val="1600"/>
              </a:spcBef>
              <a:spcAft>
                <a:spcPts val="0"/>
              </a:spcAft>
              <a:buClr>
                <a:srgbClr val="888888"/>
              </a:buClr>
              <a:buSzPts val="2000"/>
              <a:buNone/>
              <a:defRPr>
                <a:solidFill>
                  <a:srgbClr val="888888"/>
                </a:solidFill>
              </a:defRPr>
            </a:lvl4pPr>
            <a:lvl5pPr lvl="4" algn="ctr" rtl="0">
              <a:spcBef>
                <a:spcPts val="1600"/>
              </a:spcBef>
              <a:spcAft>
                <a:spcPts val="0"/>
              </a:spcAft>
              <a:buClr>
                <a:srgbClr val="888888"/>
              </a:buClr>
              <a:buSzPts val="2000"/>
              <a:buNone/>
              <a:defRPr>
                <a:solidFill>
                  <a:srgbClr val="888888"/>
                </a:solidFill>
              </a:defRPr>
            </a:lvl5pPr>
            <a:lvl6pPr lvl="5" algn="ctr" rtl="0">
              <a:spcBef>
                <a:spcPts val="1600"/>
              </a:spcBef>
              <a:spcAft>
                <a:spcPts val="0"/>
              </a:spcAft>
              <a:buClr>
                <a:srgbClr val="888888"/>
              </a:buClr>
              <a:buSzPts val="2000"/>
              <a:buNone/>
              <a:defRPr>
                <a:solidFill>
                  <a:srgbClr val="888888"/>
                </a:solidFill>
              </a:defRPr>
            </a:lvl6pPr>
            <a:lvl7pPr lvl="6" algn="ctr" rtl="0">
              <a:spcBef>
                <a:spcPts val="1600"/>
              </a:spcBef>
              <a:spcAft>
                <a:spcPts val="0"/>
              </a:spcAft>
              <a:buClr>
                <a:srgbClr val="888888"/>
              </a:buClr>
              <a:buSzPts val="2000"/>
              <a:buNone/>
              <a:defRPr>
                <a:solidFill>
                  <a:srgbClr val="888888"/>
                </a:solidFill>
              </a:defRPr>
            </a:lvl7pPr>
            <a:lvl8pPr lvl="7" algn="ctr" rtl="0">
              <a:spcBef>
                <a:spcPts val="1600"/>
              </a:spcBef>
              <a:spcAft>
                <a:spcPts val="0"/>
              </a:spcAft>
              <a:buClr>
                <a:srgbClr val="888888"/>
              </a:buClr>
              <a:buSzPts val="2000"/>
              <a:buNone/>
              <a:defRPr>
                <a:solidFill>
                  <a:srgbClr val="888888"/>
                </a:solidFill>
              </a:defRPr>
            </a:lvl8pPr>
            <a:lvl9pPr lvl="8" algn="ctr" rtl="0">
              <a:spcBef>
                <a:spcPts val="1600"/>
              </a:spcBef>
              <a:spcAft>
                <a:spcPts val="1600"/>
              </a:spcAft>
              <a:buClr>
                <a:srgbClr val="888888"/>
              </a:buClr>
              <a:buSzPts val="2000"/>
              <a:buNone/>
              <a:defRPr>
                <a:solidFill>
                  <a:srgbClr val="888888"/>
                </a:solidFill>
              </a:defRPr>
            </a:lvl9pPr>
          </a:lstStyle>
          <a:p>
            <a:endParaRPr/>
          </a:p>
        </p:txBody>
      </p:sp>
      <p:sp>
        <p:nvSpPr>
          <p:cNvPr id="853" name="Google Shape;853;p1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54" name="Google Shape;854;p12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55" name="Google Shape;855;p1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only 1 2">
  <p:cSld name="TITLE_ONLY_1_2">
    <p:spTree>
      <p:nvGrpSpPr>
        <p:cNvPr id="1" name="Shape 856"/>
        <p:cNvGrpSpPr/>
        <p:nvPr/>
      </p:nvGrpSpPr>
      <p:grpSpPr>
        <a:xfrm>
          <a:off x="0" y="0"/>
          <a:ext cx="0" cy="0"/>
          <a:chOff x="0" y="0"/>
          <a:chExt cx="0" cy="0"/>
        </a:xfrm>
      </p:grpSpPr>
      <p:sp>
        <p:nvSpPr>
          <p:cNvPr id="857" name="Google Shape;857;p121" descr="null"/>
          <p:cNvSpPr/>
          <p:nvPr/>
        </p:nvSpPr>
        <p:spPr>
          <a:xfrm rot="10800000" flipH="1">
            <a:off x="0" y="1454700"/>
            <a:ext cx="9144000" cy="368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21"/>
          <p:cNvSpPr txBox="1">
            <a:spLocks noGrp="1"/>
          </p:cNvSpPr>
          <p:nvPr>
            <p:ph type="title"/>
          </p:nvPr>
        </p:nvSpPr>
        <p:spPr>
          <a:xfrm>
            <a:off x="98250" y="179150"/>
            <a:ext cx="8826600" cy="60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sz="2400">
                <a:solidFill>
                  <a:schemeClr val="dk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859" name="Google Shape;859;p121"/>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grpSp>
        <p:nvGrpSpPr>
          <p:cNvPr id="860" name="Google Shape;860;p121"/>
          <p:cNvGrpSpPr/>
          <p:nvPr/>
        </p:nvGrpSpPr>
        <p:grpSpPr>
          <a:xfrm>
            <a:off x="152400" y="4779450"/>
            <a:ext cx="3571875" cy="273600"/>
            <a:chOff x="152400" y="4779450"/>
            <a:chExt cx="3571875" cy="273600"/>
          </a:xfrm>
        </p:grpSpPr>
        <p:pic>
          <p:nvPicPr>
            <p:cNvPr id="861" name="Google Shape;861;p121" descr="Social media icons for: Twitter, Facebook, LinkedIn, Instagram, Pinterest, and YouTube"/>
            <p:cNvPicPr preferRelativeResize="0"/>
            <p:nvPr/>
          </p:nvPicPr>
          <p:blipFill>
            <a:blip r:embed="rId2">
              <a:alphaModFix/>
            </a:blip>
            <a:stretch>
              <a:fillRect/>
            </a:stretch>
          </p:blipFill>
          <p:spPr>
            <a:xfrm>
              <a:off x="152400" y="4882300"/>
              <a:ext cx="1229306" cy="170750"/>
            </a:xfrm>
            <a:prstGeom prst="rect">
              <a:avLst/>
            </a:prstGeom>
            <a:noFill/>
            <a:ln>
              <a:noFill/>
            </a:ln>
          </p:spPr>
        </p:pic>
        <p:sp>
          <p:nvSpPr>
            <p:cNvPr id="862" name="Google Shape;862;p121"/>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863" name="Google Shape;863;p121"/>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only 1 1 1">
  <p:cSld name="TITLE_ONLY_1_1">
    <p:spTree>
      <p:nvGrpSpPr>
        <p:cNvPr id="1" name="Shape 864"/>
        <p:cNvGrpSpPr/>
        <p:nvPr/>
      </p:nvGrpSpPr>
      <p:grpSpPr>
        <a:xfrm>
          <a:off x="0" y="0"/>
          <a:ext cx="0" cy="0"/>
          <a:chOff x="0" y="0"/>
          <a:chExt cx="0" cy="0"/>
        </a:xfrm>
      </p:grpSpPr>
      <p:sp>
        <p:nvSpPr>
          <p:cNvPr id="865" name="Google Shape;865;p122" descr="null"/>
          <p:cNvSpPr/>
          <p:nvPr/>
        </p:nvSpPr>
        <p:spPr>
          <a:xfrm rot="10800000" flipH="1">
            <a:off x="0" y="1454700"/>
            <a:ext cx="9144000" cy="368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22"/>
          <p:cNvSpPr txBox="1">
            <a:spLocks noGrp="1"/>
          </p:cNvSpPr>
          <p:nvPr>
            <p:ph type="title"/>
          </p:nvPr>
        </p:nvSpPr>
        <p:spPr>
          <a:xfrm>
            <a:off x="98250" y="179150"/>
            <a:ext cx="8826600" cy="60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sz="2400">
                <a:solidFill>
                  <a:schemeClr val="dk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867" name="Google Shape;867;p122"/>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grpSp>
        <p:nvGrpSpPr>
          <p:cNvPr id="868" name="Google Shape;868;p122"/>
          <p:cNvGrpSpPr/>
          <p:nvPr/>
        </p:nvGrpSpPr>
        <p:grpSpPr>
          <a:xfrm>
            <a:off x="152400" y="4779450"/>
            <a:ext cx="3571875" cy="273600"/>
            <a:chOff x="152400" y="4779450"/>
            <a:chExt cx="3571875" cy="273600"/>
          </a:xfrm>
        </p:grpSpPr>
        <p:pic>
          <p:nvPicPr>
            <p:cNvPr id="869" name="Google Shape;869;p122" descr="Social media icons for: Twitter, Facebook, LinkedIn, Instagram, Pinterest, and YouTube"/>
            <p:cNvPicPr preferRelativeResize="0"/>
            <p:nvPr/>
          </p:nvPicPr>
          <p:blipFill>
            <a:blip r:embed="rId2">
              <a:alphaModFix/>
            </a:blip>
            <a:stretch>
              <a:fillRect/>
            </a:stretch>
          </p:blipFill>
          <p:spPr>
            <a:xfrm>
              <a:off x="152400" y="4882300"/>
              <a:ext cx="1229306" cy="170750"/>
            </a:xfrm>
            <a:prstGeom prst="rect">
              <a:avLst/>
            </a:prstGeom>
            <a:noFill/>
            <a:ln>
              <a:noFill/>
            </a:ln>
          </p:spPr>
        </p:pic>
        <p:sp>
          <p:nvSpPr>
            <p:cNvPr id="870" name="Google Shape;870;p122"/>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871" name="Google Shape;871;p122"/>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 side">
  <p:cSld name="TITLE_AND_BODY_1_1">
    <p:bg>
      <p:bgPr>
        <a:solidFill>
          <a:schemeClr val="dk2"/>
        </a:solidFill>
        <a:effectLst/>
      </p:bgPr>
    </p:bg>
    <p:spTree>
      <p:nvGrpSpPr>
        <p:cNvPr id="1" name="Shape 70"/>
        <p:cNvGrpSpPr/>
        <p:nvPr/>
      </p:nvGrpSpPr>
      <p:grpSpPr>
        <a:xfrm>
          <a:off x="0" y="0"/>
          <a:ext cx="0" cy="0"/>
          <a:chOff x="0" y="0"/>
          <a:chExt cx="0" cy="0"/>
        </a:xfrm>
      </p:grpSpPr>
      <p:sp>
        <p:nvSpPr>
          <p:cNvPr id="71" name="Google Shape;71;p13" descr="null"/>
          <p:cNvSpPr/>
          <p:nvPr/>
        </p:nvSpPr>
        <p:spPr>
          <a:xfrm rot="5400000">
            <a:off x="-2303725" y="2040600"/>
            <a:ext cx="5296200" cy="1062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txBox="1">
            <a:spLocks noGrp="1"/>
          </p:cNvSpPr>
          <p:nvPr>
            <p:ph type="title"/>
          </p:nvPr>
        </p:nvSpPr>
        <p:spPr>
          <a:xfrm>
            <a:off x="1233900" y="205325"/>
            <a:ext cx="7515300" cy="767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200"/>
              <a:buFont typeface="Lato"/>
              <a:buNone/>
              <a:defRPr b="1">
                <a:solidFill>
                  <a:schemeClr val="dk1"/>
                </a:solidFill>
                <a:latin typeface="Lato"/>
                <a:ea typeface="Lato"/>
                <a:cs typeface="Lato"/>
                <a:sym typeface="Lato"/>
              </a:defRPr>
            </a:lvl1pPr>
            <a:lvl2pPr lvl="1" rtl="0">
              <a:spcBef>
                <a:spcPts val="0"/>
              </a:spcBef>
              <a:spcAft>
                <a:spcPts val="0"/>
              </a:spcAft>
              <a:buClr>
                <a:schemeClr val="dk1"/>
              </a:buClr>
              <a:buSzPts val="3200"/>
              <a:buNone/>
              <a:defRPr>
                <a:solidFill>
                  <a:schemeClr val="dk1"/>
                </a:solidFill>
              </a:defRPr>
            </a:lvl2pPr>
            <a:lvl3pPr lvl="2" rtl="0">
              <a:spcBef>
                <a:spcPts val="0"/>
              </a:spcBef>
              <a:spcAft>
                <a:spcPts val="0"/>
              </a:spcAft>
              <a:buClr>
                <a:schemeClr val="dk1"/>
              </a:buClr>
              <a:buSzPts val="3200"/>
              <a:buNone/>
              <a:defRPr>
                <a:solidFill>
                  <a:schemeClr val="dk1"/>
                </a:solidFill>
              </a:defRPr>
            </a:lvl3pPr>
            <a:lvl4pPr lvl="3" rtl="0">
              <a:spcBef>
                <a:spcPts val="0"/>
              </a:spcBef>
              <a:spcAft>
                <a:spcPts val="0"/>
              </a:spcAft>
              <a:buClr>
                <a:schemeClr val="dk1"/>
              </a:buClr>
              <a:buSzPts val="3200"/>
              <a:buNone/>
              <a:defRPr>
                <a:solidFill>
                  <a:schemeClr val="dk1"/>
                </a:solidFill>
              </a:defRPr>
            </a:lvl4pPr>
            <a:lvl5pPr lvl="4" rtl="0">
              <a:spcBef>
                <a:spcPts val="0"/>
              </a:spcBef>
              <a:spcAft>
                <a:spcPts val="0"/>
              </a:spcAft>
              <a:buClr>
                <a:schemeClr val="dk1"/>
              </a:buClr>
              <a:buSzPts val="3200"/>
              <a:buNone/>
              <a:defRPr>
                <a:solidFill>
                  <a:schemeClr val="dk1"/>
                </a:solidFill>
              </a:defRPr>
            </a:lvl5pPr>
            <a:lvl6pPr lvl="5" rtl="0">
              <a:spcBef>
                <a:spcPts val="0"/>
              </a:spcBef>
              <a:spcAft>
                <a:spcPts val="0"/>
              </a:spcAft>
              <a:buClr>
                <a:schemeClr val="dk1"/>
              </a:buClr>
              <a:buSzPts val="3200"/>
              <a:buNone/>
              <a:defRPr>
                <a:solidFill>
                  <a:schemeClr val="dk1"/>
                </a:solidFill>
              </a:defRPr>
            </a:lvl6pPr>
            <a:lvl7pPr lvl="6" rtl="0">
              <a:spcBef>
                <a:spcPts val="0"/>
              </a:spcBef>
              <a:spcAft>
                <a:spcPts val="0"/>
              </a:spcAft>
              <a:buClr>
                <a:schemeClr val="dk1"/>
              </a:buClr>
              <a:buSzPts val="3200"/>
              <a:buNone/>
              <a:defRPr>
                <a:solidFill>
                  <a:schemeClr val="dk1"/>
                </a:solidFill>
              </a:defRPr>
            </a:lvl7pPr>
            <a:lvl8pPr lvl="7" rtl="0">
              <a:spcBef>
                <a:spcPts val="0"/>
              </a:spcBef>
              <a:spcAft>
                <a:spcPts val="0"/>
              </a:spcAft>
              <a:buClr>
                <a:schemeClr val="dk1"/>
              </a:buClr>
              <a:buSzPts val="3200"/>
              <a:buNone/>
              <a:defRPr>
                <a:solidFill>
                  <a:schemeClr val="dk1"/>
                </a:solidFill>
              </a:defRPr>
            </a:lvl8pPr>
            <a:lvl9pPr lvl="8" rtl="0">
              <a:spcBef>
                <a:spcPts val="0"/>
              </a:spcBef>
              <a:spcAft>
                <a:spcPts val="0"/>
              </a:spcAft>
              <a:buClr>
                <a:schemeClr val="dk1"/>
              </a:buClr>
              <a:buSzPts val="3200"/>
              <a:buNone/>
              <a:defRPr>
                <a:solidFill>
                  <a:schemeClr val="dk1"/>
                </a:solidFill>
              </a:defRPr>
            </a:lvl9pPr>
          </a:lstStyle>
          <a:p>
            <a:endParaRPr/>
          </a:p>
        </p:txBody>
      </p:sp>
      <p:sp>
        <p:nvSpPr>
          <p:cNvPr id="73" name="Google Shape;73;p13"/>
          <p:cNvSpPr txBox="1">
            <a:spLocks noGrp="1"/>
          </p:cNvSpPr>
          <p:nvPr>
            <p:ph type="body" idx="1"/>
          </p:nvPr>
        </p:nvSpPr>
        <p:spPr>
          <a:xfrm>
            <a:off x="1233900" y="1004675"/>
            <a:ext cx="7289700" cy="27102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rgbClr val="434343"/>
              </a:buClr>
              <a:buSzPts val="2400"/>
              <a:buFont typeface="Lato"/>
              <a:buChar char="●"/>
              <a:defRPr>
                <a:solidFill>
                  <a:srgbClr val="434343"/>
                </a:solidFill>
                <a:latin typeface="Lato"/>
                <a:ea typeface="Lato"/>
                <a:cs typeface="Lato"/>
                <a:sym typeface="Lato"/>
              </a:defRPr>
            </a:lvl1pPr>
            <a:lvl2pPr marL="914400" lvl="1" indent="-361950" rtl="0">
              <a:lnSpc>
                <a:spcPct val="100000"/>
              </a:lnSpc>
              <a:spcBef>
                <a:spcPts val="1600"/>
              </a:spcBef>
              <a:spcAft>
                <a:spcPts val="0"/>
              </a:spcAft>
              <a:buClr>
                <a:srgbClr val="434343"/>
              </a:buClr>
              <a:buSzPts val="2100"/>
              <a:buFont typeface="Lato"/>
              <a:buChar char="○"/>
              <a:defRPr sz="2100">
                <a:solidFill>
                  <a:srgbClr val="434343"/>
                </a:solidFill>
                <a:latin typeface="Lato"/>
                <a:ea typeface="Lato"/>
                <a:cs typeface="Lato"/>
                <a:sym typeface="Lato"/>
              </a:defRPr>
            </a:lvl2pPr>
            <a:lvl3pPr marL="1371600" lvl="2" indent="-342900" rtl="0">
              <a:lnSpc>
                <a:spcPct val="100000"/>
              </a:lnSpc>
              <a:spcBef>
                <a:spcPts val="1600"/>
              </a:spcBef>
              <a:spcAft>
                <a:spcPts val="0"/>
              </a:spcAft>
              <a:buClr>
                <a:srgbClr val="434343"/>
              </a:buClr>
              <a:buSzPts val="1800"/>
              <a:buFont typeface="Lato"/>
              <a:buChar char="■"/>
              <a:defRPr sz="1800">
                <a:solidFill>
                  <a:srgbClr val="434343"/>
                </a:solidFill>
                <a:latin typeface="Lato"/>
                <a:ea typeface="Lato"/>
                <a:cs typeface="Lato"/>
                <a:sym typeface="Lato"/>
              </a:defRPr>
            </a:lvl3pPr>
            <a:lvl4pPr marL="1828800" lvl="3" indent="-330200" rtl="0">
              <a:lnSpc>
                <a:spcPct val="100000"/>
              </a:lnSpc>
              <a:spcBef>
                <a:spcPts val="1600"/>
              </a:spcBef>
              <a:spcAft>
                <a:spcPts val="0"/>
              </a:spcAft>
              <a:buClr>
                <a:srgbClr val="434343"/>
              </a:buClr>
              <a:buSzPts val="1600"/>
              <a:buFont typeface="Lato"/>
              <a:buChar char="●"/>
              <a:defRPr>
                <a:solidFill>
                  <a:srgbClr val="434343"/>
                </a:solidFill>
                <a:latin typeface="Lato"/>
                <a:ea typeface="Lato"/>
                <a:cs typeface="Lato"/>
                <a:sym typeface="Lato"/>
              </a:defRPr>
            </a:lvl4pPr>
            <a:lvl5pPr marL="2286000" lvl="4" indent="-317500" rtl="0">
              <a:lnSpc>
                <a:spcPct val="100000"/>
              </a:lnSpc>
              <a:spcBef>
                <a:spcPts val="1600"/>
              </a:spcBef>
              <a:spcAft>
                <a:spcPts val="0"/>
              </a:spcAft>
              <a:buClr>
                <a:srgbClr val="434343"/>
              </a:buClr>
              <a:buSzPts val="1400"/>
              <a:buFont typeface="Lato"/>
              <a:buChar char="○"/>
              <a:defRPr>
                <a:solidFill>
                  <a:srgbClr val="434343"/>
                </a:solidFill>
                <a:latin typeface="Lato"/>
                <a:ea typeface="Lato"/>
                <a:cs typeface="Lato"/>
                <a:sym typeface="Lato"/>
              </a:defRPr>
            </a:lvl5pPr>
            <a:lvl6pPr marL="2743200" lvl="5" indent="-317500" rtl="0">
              <a:lnSpc>
                <a:spcPct val="100000"/>
              </a:lnSpc>
              <a:spcBef>
                <a:spcPts val="1600"/>
              </a:spcBef>
              <a:spcAft>
                <a:spcPts val="0"/>
              </a:spcAft>
              <a:buClr>
                <a:srgbClr val="434343"/>
              </a:buClr>
              <a:buSzPts val="1400"/>
              <a:buFont typeface="Lato"/>
              <a:buChar char="■"/>
              <a:defRPr>
                <a:solidFill>
                  <a:srgbClr val="434343"/>
                </a:solidFill>
                <a:latin typeface="Lato"/>
                <a:ea typeface="Lato"/>
                <a:cs typeface="Lato"/>
                <a:sym typeface="Lato"/>
              </a:defRPr>
            </a:lvl6pPr>
            <a:lvl7pPr marL="3200400" lvl="6" indent="-317500" rtl="0">
              <a:lnSpc>
                <a:spcPct val="100000"/>
              </a:lnSpc>
              <a:spcBef>
                <a:spcPts val="1600"/>
              </a:spcBef>
              <a:spcAft>
                <a:spcPts val="0"/>
              </a:spcAft>
              <a:buClr>
                <a:srgbClr val="434343"/>
              </a:buClr>
              <a:buSzPts val="1400"/>
              <a:buFont typeface="Lato"/>
              <a:buChar char="●"/>
              <a:defRPr>
                <a:solidFill>
                  <a:srgbClr val="434343"/>
                </a:solidFill>
                <a:latin typeface="Lato"/>
                <a:ea typeface="Lato"/>
                <a:cs typeface="Lato"/>
                <a:sym typeface="Lato"/>
              </a:defRPr>
            </a:lvl7pPr>
            <a:lvl8pPr marL="3657600" lvl="7" indent="-317500" rtl="0">
              <a:lnSpc>
                <a:spcPct val="100000"/>
              </a:lnSpc>
              <a:spcBef>
                <a:spcPts val="1600"/>
              </a:spcBef>
              <a:spcAft>
                <a:spcPts val="0"/>
              </a:spcAft>
              <a:buClr>
                <a:srgbClr val="434343"/>
              </a:buClr>
              <a:buSzPts val="1400"/>
              <a:buFont typeface="Lato"/>
              <a:buChar char="○"/>
              <a:defRPr>
                <a:solidFill>
                  <a:srgbClr val="434343"/>
                </a:solidFill>
                <a:latin typeface="Lato"/>
                <a:ea typeface="Lato"/>
                <a:cs typeface="Lato"/>
                <a:sym typeface="Lato"/>
              </a:defRPr>
            </a:lvl8pPr>
            <a:lvl9pPr marL="4114800" lvl="8" indent="-317500" rtl="0">
              <a:lnSpc>
                <a:spcPct val="100000"/>
              </a:lnSpc>
              <a:spcBef>
                <a:spcPts val="1600"/>
              </a:spcBef>
              <a:spcAft>
                <a:spcPts val="1600"/>
              </a:spcAft>
              <a:buClr>
                <a:srgbClr val="434343"/>
              </a:buClr>
              <a:buSzPts val="1400"/>
              <a:buFont typeface="Lato"/>
              <a:buChar char="■"/>
              <a:defRPr>
                <a:solidFill>
                  <a:srgbClr val="434343"/>
                </a:solidFill>
                <a:latin typeface="Lato"/>
                <a:ea typeface="Lato"/>
                <a:cs typeface="Lato"/>
                <a:sym typeface="Lato"/>
              </a:defRPr>
            </a:lvl9pPr>
          </a:lstStyle>
          <a:p>
            <a:endParaRPr/>
          </a:p>
        </p:txBody>
      </p:sp>
      <p:sp>
        <p:nvSpPr>
          <p:cNvPr id="74" name="Google Shape;74;p13"/>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5" name="Google Shape;75;p13"/>
          <p:cNvGrpSpPr/>
          <p:nvPr/>
        </p:nvGrpSpPr>
        <p:grpSpPr>
          <a:xfrm>
            <a:off x="152400" y="4779450"/>
            <a:ext cx="3571875" cy="273600"/>
            <a:chOff x="152400" y="4779450"/>
            <a:chExt cx="3571875" cy="273600"/>
          </a:xfrm>
        </p:grpSpPr>
        <p:pic>
          <p:nvPicPr>
            <p:cNvPr id="76" name="Google Shape;76;p13" descr="Social media icons for: Twitter, Facebook, LinkedIn, Instagram, Pinterest, and YouTube"/>
            <p:cNvPicPr preferRelativeResize="0"/>
            <p:nvPr/>
          </p:nvPicPr>
          <p:blipFill>
            <a:blip r:embed="rId2">
              <a:alphaModFix/>
            </a:blip>
            <a:stretch>
              <a:fillRect/>
            </a:stretch>
          </p:blipFill>
          <p:spPr>
            <a:xfrm>
              <a:off x="152400" y="4882300"/>
              <a:ext cx="1229306" cy="170750"/>
            </a:xfrm>
            <a:prstGeom prst="rect">
              <a:avLst/>
            </a:prstGeom>
            <a:noFill/>
            <a:ln>
              <a:noFill/>
            </a:ln>
          </p:spPr>
        </p:pic>
        <p:sp>
          <p:nvSpPr>
            <p:cNvPr id="77" name="Google Shape;77;p13"/>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78" name="Google Shape;78;p13"/>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and body 2">
  <p:cSld name="TITLE_AND_BODY_6">
    <p:spTree>
      <p:nvGrpSpPr>
        <p:cNvPr id="1" name="Shape 872"/>
        <p:cNvGrpSpPr/>
        <p:nvPr/>
      </p:nvGrpSpPr>
      <p:grpSpPr>
        <a:xfrm>
          <a:off x="0" y="0"/>
          <a:ext cx="0" cy="0"/>
          <a:chOff x="0" y="0"/>
          <a:chExt cx="0" cy="0"/>
        </a:xfrm>
      </p:grpSpPr>
      <p:sp>
        <p:nvSpPr>
          <p:cNvPr id="873" name="Google Shape;873;p123"/>
          <p:cNvSpPr txBox="1">
            <a:spLocks noGrp="1"/>
          </p:cNvSpPr>
          <p:nvPr>
            <p:ph type="title"/>
          </p:nvPr>
        </p:nvSpPr>
        <p:spPr>
          <a:xfrm>
            <a:off x="311700" y="66466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4522D"/>
              </a:buClr>
              <a:buSzPts val="2700"/>
              <a:buFont typeface="Lato"/>
              <a:buNone/>
              <a:defRPr sz="2700" b="1" i="0" u="none" strike="noStrike" cap="none">
                <a:solidFill>
                  <a:srgbClr val="F4522D"/>
                </a:solidFill>
                <a:latin typeface="Lato"/>
                <a:ea typeface="Lato"/>
                <a:cs typeface="Lato"/>
                <a:sym typeface="Lato"/>
              </a:defRPr>
            </a:lvl1pPr>
            <a:lvl2pPr marR="0" lvl="1"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2pPr>
            <a:lvl3pPr marR="0" lvl="2"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3pPr>
            <a:lvl4pPr marR="0" lvl="3"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4pPr>
            <a:lvl5pPr marR="0" lvl="4"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5pPr>
            <a:lvl6pPr marR="0" lvl="5"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6pPr>
            <a:lvl7pPr marR="0" lvl="6"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7pPr>
            <a:lvl8pPr marR="0" lvl="7"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8pPr>
            <a:lvl9pPr marR="0" lvl="8"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9pPr>
          </a:lstStyle>
          <a:p>
            <a:endParaRPr/>
          </a:p>
        </p:txBody>
      </p:sp>
      <p:sp>
        <p:nvSpPr>
          <p:cNvPr id="874" name="Google Shape;874;p123"/>
          <p:cNvSpPr txBox="1">
            <a:spLocks noGrp="1"/>
          </p:cNvSpPr>
          <p:nvPr>
            <p:ph type="body" idx="1"/>
          </p:nvPr>
        </p:nvSpPr>
        <p:spPr>
          <a:xfrm>
            <a:off x="311700" y="1410975"/>
            <a:ext cx="8284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1pPr>
            <a:lvl2pPr marL="914400" marR="0" lvl="1"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2pPr>
            <a:lvl3pPr marL="1371600" marR="0" lvl="2"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3pPr>
            <a:lvl4pPr marL="1828800" marR="0" lvl="3"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4pPr>
            <a:lvl5pPr marL="2286000" marR="0" lvl="4"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5pPr>
            <a:lvl6pPr marL="2743200" marR="0" lvl="5"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6pPr>
            <a:lvl7pPr marL="3200400" marR="0" lvl="6"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7pPr>
            <a:lvl8pPr marL="3657600" marR="0" lvl="7"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8pPr>
            <a:lvl9pPr marL="4114800" marR="0" lvl="8" indent="-317500" algn="l" rtl="0">
              <a:lnSpc>
                <a:spcPct val="115000"/>
              </a:lnSpc>
              <a:spcBef>
                <a:spcPts val="1600"/>
              </a:spcBef>
              <a:spcAft>
                <a:spcPts val="1600"/>
              </a:spcAft>
              <a:buClr>
                <a:srgbClr val="666666"/>
              </a:buClr>
              <a:buSzPts val="1400"/>
              <a:buFont typeface="Lato"/>
              <a:buChar char="■"/>
              <a:defRPr sz="1400" b="0" i="0" u="none" strike="noStrike" cap="none">
                <a:solidFill>
                  <a:srgbClr val="666666"/>
                </a:solidFill>
                <a:latin typeface="Lato"/>
                <a:ea typeface="Lato"/>
                <a:cs typeface="Lato"/>
                <a:sym typeface="Lato"/>
              </a:defRPr>
            </a:lvl9pPr>
          </a:lstStyle>
          <a:p>
            <a:endParaRPr/>
          </a:p>
        </p:txBody>
      </p:sp>
      <p:pic>
        <p:nvPicPr>
          <p:cNvPr id="875" name="Google Shape;875;p123" descr="LinkedIn"/>
          <p:cNvPicPr preferRelativeResize="0"/>
          <p:nvPr/>
        </p:nvPicPr>
        <p:blipFill rotWithShape="1">
          <a:blip r:embed="rId2">
            <a:alphaModFix/>
          </a:blip>
          <a:srcRect/>
          <a:stretch/>
        </p:blipFill>
        <p:spPr>
          <a:xfrm>
            <a:off x="1346275" y="4882249"/>
            <a:ext cx="164875" cy="164847"/>
          </a:xfrm>
          <a:prstGeom prst="rect">
            <a:avLst/>
          </a:prstGeom>
          <a:noFill/>
          <a:ln>
            <a:noFill/>
          </a:ln>
        </p:spPr>
      </p:pic>
      <p:sp>
        <p:nvSpPr>
          <p:cNvPr id="876" name="Google Shape;876;p123"/>
          <p:cNvSpPr txBox="1">
            <a:spLocks noGrp="1"/>
          </p:cNvSpPr>
          <p:nvPr>
            <p:ph type="sldNum" idx="12"/>
          </p:nvPr>
        </p:nvSpPr>
        <p:spPr>
          <a:xfrm>
            <a:off x="4297650" y="4901567"/>
            <a:ext cx="548700" cy="1311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cxnSp>
        <p:nvCxnSpPr>
          <p:cNvPr id="877" name="Google Shape;877;p123" descr="null"/>
          <p:cNvCxnSpPr/>
          <p:nvPr/>
        </p:nvCxnSpPr>
        <p:spPr>
          <a:xfrm>
            <a:off x="281850" y="4737440"/>
            <a:ext cx="8580300" cy="0"/>
          </a:xfrm>
          <a:prstGeom prst="straightConnector1">
            <a:avLst/>
          </a:prstGeom>
          <a:noFill/>
          <a:ln w="76200" cap="flat" cmpd="sng">
            <a:solidFill>
              <a:srgbClr val="10343B"/>
            </a:solidFill>
            <a:prstDash val="solid"/>
            <a:round/>
            <a:headEnd type="none" w="sm" len="sm"/>
            <a:tailEnd type="none" w="sm" len="sm"/>
          </a:ln>
        </p:spPr>
      </p:cxnSp>
      <p:sp>
        <p:nvSpPr>
          <p:cNvPr id="878" name="Google Shape;878;p123"/>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10343B"/>
                </a:solidFill>
                <a:latin typeface="Lato"/>
                <a:ea typeface="Lato"/>
                <a:cs typeface="Lato"/>
                <a:sym typeface="Lato"/>
              </a:rPr>
              <a:t>© 2018 </a:t>
            </a:r>
            <a:r>
              <a:rPr lang="en" sz="700" b="1" i="0" u="none" strike="noStrike" cap="none">
                <a:solidFill>
                  <a:srgbClr val="10343B"/>
                </a:solidFill>
                <a:latin typeface="Lato"/>
                <a:ea typeface="Lato"/>
                <a:cs typeface="Lato"/>
                <a:sym typeface="Lato"/>
              </a:rPr>
              <a:t>CAST | Until Learning Has No Limits</a:t>
            </a:r>
            <a:endParaRPr sz="700" b="1" i="0" u="none" strike="noStrike" cap="none">
              <a:solidFill>
                <a:srgbClr val="10343B"/>
              </a:solidFill>
              <a:latin typeface="Lato"/>
              <a:ea typeface="Lato"/>
              <a:cs typeface="Lato"/>
              <a:sym typeface="Lato"/>
            </a:endParaRPr>
          </a:p>
        </p:txBody>
      </p:sp>
      <p:sp>
        <p:nvSpPr>
          <p:cNvPr id="879" name="Google Shape;879;p123"/>
          <p:cNvSpPr txBox="1"/>
          <p:nvPr/>
        </p:nvSpPr>
        <p:spPr>
          <a:xfrm>
            <a:off x="1478973" y="4855775"/>
            <a:ext cx="1400100" cy="240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r>
              <a:rPr lang="en" sz="700" b="1" i="0" u="none" strike="noStrike" cap="none">
                <a:solidFill>
                  <a:srgbClr val="F4522D"/>
                </a:solidFill>
                <a:latin typeface="Lato"/>
                <a:ea typeface="Lato"/>
                <a:cs typeface="Lato"/>
                <a:sym typeface="Lato"/>
              </a:rPr>
              <a:t>@CAST_UDL  |  #</a:t>
            </a:r>
            <a:r>
              <a:rPr lang="en" sz="700" b="1">
                <a:solidFill>
                  <a:srgbClr val="F4522D"/>
                </a:solidFill>
                <a:latin typeface="Lato"/>
                <a:ea typeface="Lato"/>
                <a:cs typeface="Lato"/>
                <a:sym typeface="Lato"/>
              </a:rPr>
              <a:t>UDLpower</a:t>
            </a: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p:txBody>
      </p:sp>
      <p:pic>
        <p:nvPicPr>
          <p:cNvPr id="880" name="Google Shape;880;p123" descr="Twitter"/>
          <p:cNvPicPr preferRelativeResize="0"/>
          <p:nvPr/>
        </p:nvPicPr>
        <p:blipFill rotWithShape="1">
          <a:blip r:embed="rId3">
            <a:alphaModFix/>
          </a:blip>
          <a:srcRect/>
          <a:stretch/>
        </p:blipFill>
        <p:spPr>
          <a:xfrm>
            <a:off x="494625" y="4883375"/>
            <a:ext cx="164875" cy="165208"/>
          </a:xfrm>
          <a:prstGeom prst="rect">
            <a:avLst/>
          </a:prstGeom>
          <a:noFill/>
          <a:ln>
            <a:noFill/>
          </a:ln>
        </p:spPr>
      </p:pic>
      <p:pic>
        <p:nvPicPr>
          <p:cNvPr id="881" name="Google Shape;881;p123" descr="Youtube"/>
          <p:cNvPicPr preferRelativeResize="0"/>
          <p:nvPr/>
        </p:nvPicPr>
        <p:blipFill rotWithShape="1">
          <a:blip r:embed="rId4">
            <a:alphaModFix/>
          </a:blip>
          <a:srcRect/>
          <a:stretch/>
        </p:blipFill>
        <p:spPr>
          <a:xfrm>
            <a:off x="707400" y="4883400"/>
            <a:ext cx="164875" cy="165180"/>
          </a:xfrm>
          <a:prstGeom prst="rect">
            <a:avLst/>
          </a:prstGeom>
          <a:noFill/>
          <a:ln>
            <a:noFill/>
          </a:ln>
        </p:spPr>
      </p:pic>
      <p:pic>
        <p:nvPicPr>
          <p:cNvPr id="882" name="Google Shape;882;p123" descr="Facebook"/>
          <p:cNvPicPr preferRelativeResize="0"/>
          <p:nvPr/>
        </p:nvPicPr>
        <p:blipFill rotWithShape="1">
          <a:blip r:embed="rId5">
            <a:alphaModFix/>
          </a:blip>
          <a:srcRect/>
          <a:stretch/>
        </p:blipFill>
        <p:spPr>
          <a:xfrm>
            <a:off x="281825" y="4883400"/>
            <a:ext cx="164875" cy="165175"/>
          </a:xfrm>
          <a:prstGeom prst="rect">
            <a:avLst/>
          </a:prstGeom>
          <a:noFill/>
          <a:ln>
            <a:noFill/>
          </a:ln>
        </p:spPr>
      </p:pic>
      <p:pic>
        <p:nvPicPr>
          <p:cNvPr id="883" name="Google Shape;883;p123" descr="Instagram"/>
          <p:cNvPicPr preferRelativeResize="0"/>
          <p:nvPr/>
        </p:nvPicPr>
        <p:blipFill rotWithShape="1">
          <a:blip r:embed="rId6">
            <a:alphaModFix/>
          </a:blip>
          <a:srcRect/>
          <a:stretch/>
        </p:blipFill>
        <p:spPr>
          <a:xfrm>
            <a:off x="920450" y="4882375"/>
            <a:ext cx="164875" cy="164571"/>
          </a:xfrm>
          <a:prstGeom prst="rect">
            <a:avLst/>
          </a:prstGeom>
          <a:noFill/>
          <a:ln>
            <a:noFill/>
          </a:ln>
        </p:spPr>
      </p:pic>
      <p:pic>
        <p:nvPicPr>
          <p:cNvPr id="884" name="Google Shape;884;p123" descr="Pinterest"/>
          <p:cNvPicPr preferRelativeResize="0"/>
          <p:nvPr/>
        </p:nvPicPr>
        <p:blipFill rotWithShape="1">
          <a:blip r:embed="rId7">
            <a:alphaModFix/>
          </a:blip>
          <a:srcRect/>
          <a:stretch/>
        </p:blipFill>
        <p:spPr>
          <a:xfrm>
            <a:off x="1133350" y="4883400"/>
            <a:ext cx="164875" cy="165180"/>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and body 3">
  <p:cSld name="TITLE_AND_BODY_7">
    <p:spTree>
      <p:nvGrpSpPr>
        <p:cNvPr id="1" name="Shape 885"/>
        <p:cNvGrpSpPr/>
        <p:nvPr/>
      </p:nvGrpSpPr>
      <p:grpSpPr>
        <a:xfrm>
          <a:off x="0" y="0"/>
          <a:ext cx="0" cy="0"/>
          <a:chOff x="0" y="0"/>
          <a:chExt cx="0" cy="0"/>
        </a:xfrm>
      </p:grpSpPr>
      <p:sp>
        <p:nvSpPr>
          <p:cNvPr id="886" name="Google Shape;886;p124"/>
          <p:cNvSpPr txBox="1">
            <a:spLocks noGrp="1"/>
          </p:cNvSpPr>
          <p:nvPr>
            <p:ph type="title"/>
          </p:nvPr>
        </p:nvSpPr>
        <p:spPr>
          <a:xfrm>
            <a:off x="311700" y="66466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4522D"/>
              </a:buClr>
              <a:buSzPts val="2700"/>
              <a:buFont typeface="Lato"/>
              <a:buNone/>
              <a:defRPr sz="2700" b="1" i="0" u="none" strike="noStrike" cap="none">
                <a:solidFill>
                  <a:srgbClr val="F4522D"/>
                </a:solidFill>
                <a:latin typeface="Lato"/>
                <a:ea typeface="Lato"/>
                <a:cs typeface="Lato"/>
                <a:sym typeface="Lato"/>
              </a:defRPr>
            </a:lvl1pPr>
            <a:lvl2pPr marR="0" lvl="1"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2pPr>
            <a:lvl3pPr marR="0" lvl="2"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3pPr>
            <a:lvl4pPr marR="0" lvl="3"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4pPr>
            <a:lvl5pPr marR="0" lvl="4"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5pPr>
            <a:lvl6pPr marR="0" lvl="5"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6pPr>
            <a:lvl7pPr marR="0" lvl="6"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7pPr>
            <a:lvl8pPr marR="0" lvl="7"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8pPr>
            <a:lvl9pPr marR="0" lvl="8"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9pPr>
          </a:lstStyle>
          <a:p>
            <a:endParaRPr/>
          </a:p>
        </p:txBody>
      </p:sp>
      <p:sp>
        <p:nvSpPr>
          <p:cNvPr id="887" name="Google Shape;887;p124"/>
          <p:cNvSpPr txBox="1">
            <a:spLocks noGrp="1"/>
          </p:cNvSpPr>
          <p:nvPr>
            <p:ph type="body" idx="1"/>
          </p:nvPr>
        </p:nvSpPr>
        <p:spPr>
          <a:xfrm>
            <a:off x="311700" y="1410975"/>
            <a:ext cx="8284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1pPr>
            <a:lvl2pPr marL="914400" marR="0" lvl="1"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2pPr>
            <a:lvl3pPr marL="1371600" marR="0" lvl="2"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3pPr>
            <a:lvl4pPr marL="1828800" marR="0" lvl="3"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4pPr>
            <a:lvl5pPr marL="2286000" marR="0" lvl="4"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5pPr>
            <a:lvl6pPr marL="2743200" marR="0" lvl="5"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6pPr>
            <a:lvl7pPr marL="3200400" marR="0" lvl="6"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7pPr>
            <a:lvl8pPr marL="3657600" marR="0" lvl="7"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8pPr>
            <a:lvl9pPr marL="4114800" marR="0" lvl="8" indent="-317500" algn="l" rtl="0">
              <a:lnSpc>
                <a:spcPct val="115000"/>
              </a:lnSpc>
              <a:spcBef>
                <a:spcPts val="1600"/>
              </a:spcBef>
              <a:spcAft>
                <a:spcPts val="1600"/>
              </a:spcAft>
              <a:buClr>
                <a:srgbClr val="666666"/>
              </a:buClr>
              <a:buSzPts val="1400"/>
              <a:buFont typeface="Lato"/>
              <a:buChar char="■"/>
              <a:defRPr sz="1400" b="0" i="0" u="none" strike="noStrike" cap="none">
                <a:solidFill>
                  <a:srgbClr val="666666"/>
                </a:solidFill>
                <a:latin typeface="Lato"/>
                <a:ea typeface="Lato"/>
                <a:cs typeface="Lato"/>
                <a:sym typeface="Lato"/>
              </a:defRPr>
            </a:lvl9pPr>
          </a:lstStyle>
          <a:p>
            <a:endParaRPr/>
          </a:p>
        </p:txBody>
      </p:sp>
      <p:pic>
        <p:nvPicPr>
          <p:cNvPr id="888" name="Google Shape;888;p124" descr="LinkedIn"/>
          <p:cNvPicPr preferRelativeResize="0"/>
          <p:nvPr/>
        </p:nvPicPr>
        <p:blipFill rotWithShape="1">
          <a:blip r:embed="rId2">
            <a:alphaModFix/>
          </a:blip>
          <a:srcRect/>
          <a:stretch/>
        </p:blipFill>
        <p:spPr>
          <a:xfrm>
            <a:off x="1346275" y="4882249"/>
            <a:ext cx="164875" cy="164847"/>
          </a:xfrm>
          <a:prstGeom prst="rect">
            <a:avLst/>
          </a:prstGeom>
          <a:noFill/>
          <a:ln>
            <a:noFill/>
          </a:ln>
        </p:spPr>
      </p:pic>
      <p:sp>
        <p:nvSpPr>
          <p:cNvPr id="889" name="Google Shape;889;p124"/>
          <p:cNvSpPr txBox="1">
            <a:spLocks noGrp="1"/>
          </p:cNvSpPr>
          <p:nvPr>
            <p:ph type="sldNum" idx="12"/>
          </p:nvPr>
        </p:nvSpPr>
        <p:spPr>
          <a:xfrm>
            <a:off x="4297650" y="4901567"/>
            <a:ext cx="548700" cy="1311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cxnSp>
        <p:nvCxnSpPr>
          <p:cNvPr id="890" name="Google Shape;890;p124" descr="null"/>
          <p:cNvCxnSpPr/>
          <p:nvPr/>
        </p:nvCxnSpPr>
        <p:spPr>
          <a:xfrm>
            <a:off x="281850" y="4737440"/>
            <a:ext cx="8580300" cy="0"/>
          </a:xfrm>
          <a:prstGeom prst="straightConnector1">
            <a:avLst/>
          </a:prstGeom>
          <a:noFill/>
          <a:ln w="76200" cap="flat" cmpd="sng">
            <a:solidFill>
              <a:srgbClr val="10343B"/>
            </a:solidFill>
            <a:prstDash val="solid"/>
            <a:round/>
            <a:headEnd type="none" w="sm" len="sm"/>
            <a:tailEnd type="none" w="sm" len="sm"/>
          </a:ln>
        </p:spPr>
      </p:cxnSp>
      <p:sp>
        <p:nvSpPr>
          <p:cNvPr id="891" name="Google Shape;891;p124"/>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10343B"/>
                </a:solidFill>
                <a:latin typeface="Lato"/>
                <a:ea typeface="Lato"/>
                <a:cs typeface="Lato"/>
                <a:sym typeface="Lato"/>
              </a:rPr>
              <a:t>© 2018 </a:t>
            </a:r>
            <a:r>
              <a:rPr lang="en" sz="700" b="1" i="0" u="none" strike="noStrike" cap="none">
                <a:solidFill>
                  <a:srgbClr val="10343B"/>
                </a:solidFill>
                <a:latin typeface="Lato"/>
                <a:ea typeface="Lato"/>
                <a:cs typeface="Lato"/>
                <a:sym typeface="Lato"/>
              </a:rPr>
              <a:t>CAST | Until Learning Has No Limits</a:t>
            </a:r>
            <a:endParaRPr sz="700" b="1" i="0" u="none" strike="noStrike" cap="none">
              <a:solidFill>
                <a:srgbClr val="10343B"/>
              </a:solidFill>
              <a:latin typeface="Lato"/>
              <a:ea typeface="Lato"/>
              <a:cs typeface="Lato"/>
              <a:sym typeface="Lato"/>
            </a:endParaRPr>
          </a:p>
        </p:txBody>
      </p:sp>
      <p:sp>
        <p:nvSpPr>
          <p:cNvPr id="892" name="Google Shape;892;p124"/>
          <p:cNvSpPr txBox="1"/>
          <p:nvPr/>
        </p:nvSpPr>
        <p:spPr>
          <a:xfrm>
            <a:off x="1478973" y="4855775"/>
            <a:ext cx="1400100" cy="240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r>
              <a:rPr lang="en" sz="700" b="1" i="0" u="none" strike="noStrike" cap="none">
                <a:solidFill>
                  <a:srgbClr val="F4522D"/>
                </a:solidFill>
                <a:latin typeface="Lato"/>
                <a:ea typeface="Lato"/>
                <a:cs typeface="Lato"/>
                <a:sym typeface="Lato"/>
              </a:rPr>
              <a:t>@CAST_UDL  |  #</a:t>
            </a:r>
            <a:r>
              <a:rPr lang="en" sz="700" b="1">
                <a:solidFill>
                  <a:srgbClr val="F4522D"/>
                </a:solidFill>
                <a:latin typeface="Lato"/>
                <a:ea typeface="Lato"/>
                <a:cs typeface="Lato"/>
                <a:sym typeface="Lato"/>
              </a:rPr>
              <a:t>UDLpower</a:t>
            </a: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p:txBody>
      </p:sp>
      <p:pic>
        <p:nvPicPr>
          <p:cNvPr id="893" name="Google Shape;893;p124" descr="Twitter"/>
          <p:cNvPicPr preferRelativeResize="0"/>
          <p:nvPr/>
        </p:nvPicPr>
        <p:blipFill rotWithShape="1">
          <a:blip r:embed="rId3">
            <a:alphaModFix/>
          </a:blip>
          <a:srcRect/>
          <a:stretch/>
        </p:blipFill>
        <p:spPr>
          <a:xfrm>
            <a:off x="494625" y="4883375"/>
            <a:ext cx="164875" cy="165208"/>
          </a:xfrm>
          <a:prstGeom prst="rect">
            <a:avLst/>
          </a:prstGeom>
          <a:noFill/>
          <a:ln>
            <a:noFill/>
          </a:ln>
        </p:spPr>
      </p:pic>
      <p:pic>
        <p:nvPicPr>
          <p:cNvPr id="894" name="Google Shape;894;p124" descr="Youtube"/>
          <p:cNvPicPr preferRelativeResize="0"/>
          <p:nvPr/>
        </p:nvPicPr>
        <p:blipFill rotWithShape="1">
          <a:blip r:embed="rId4">
            <a:alphaModFix/>
          </a:blip>
          <a:srcRect/>
          <a:stretch/>
        </p:blipFill>
        <p:spPr>
          <a:xfrm>
            <a:off x="707400" y="4883400"/>
            <a:ext cx="164875" cy="165180"/>
          </a:xfrm>
          <a:prstGeom prst="rect">
            <a:avLst/>
          </a:prstGeom>
          <a:noFill/>
          <a:ln>
            <a:noFill/>
          </a:ln>
        </p:spPr>
      </p:pic>
      <p:pic>
        <p:nvPicPr>
          <p:cNvPr id="895" name="Google Shape;895;p124" descr="Facebook"/>
          <p:cNvPicPr preferRelativeResize="0"/>
          <p:nvPr/>
        </p:nvPicPr>
        <p:blipFill rotWithShape="1">
          <a:blip r:embed="rId5">
            <a:alphaModFix/>
          </a:blip>
          <a:srcRect/>
          <a:stretch/>
        </p:blipFill>
        <p:spPr>
          <a:xfrm>
            <a:off x="281825" y="4883400"/>
            <a:ext cx="164875" cy="165175"/>
          </a:xfrm>
          <a:prstGeom prst="rect">
            <a:avLst/>
          </a:prstGeom>
          <a:noFill/>
          <a:ln>
            <a:noFill/>
          </a:ln>
        </p:spPr>
      </p:pic>
      <p:pic>
        <p:nvPicPr>
          <p:cNvPr id="896" name="Google Shape;896;p124" descr="Instagram"/>
          <p:cNvPicPr preferRelativeResize="0"/>
          <p:nvPr/>
        </p:nvPicPr>
        <p:blipFill rotWithShape="1">
          <a:blip r:embed="rId6">
            <a:alphaModFix/>
          </a:blip>
          <a:srcRect/>
          <a:stretch/>
        </p:blipFill>
        <p:spPr>
          <a:xfrm>
            <a:off x="920450" y="4882375"/>
            <a:ext cx="164875" cy="164571"/>
          </a:xfrm>
          <a:prstGeom prst="rect">
            <a:avLst/>
          </a:prstGeom>
          <a:noFill/>
          <a:ln>
            <a:noFill/>
          </a:ln>
        </p:spPr>
      </p:pic>
      <p:pic>
        <p:nvPicPr>
          <p:cNvPr id="897" name="Google Shape;897;p124" descr="Pinterest"/>
          <p:cNvPicPr preferRelativeResize="0"/>
          <p:nvPr/>
        </p:nvPicPr>
        <p:blipFill rotWithShape="1">
          <a:blip r:embed="rId7">
            <a:alphaModFix/>
          </a:blip>
          <a:srcRect/>
          <a:stretch/>
        </p:blipFill>
        <p:spPr>
          <a:xfrm>
            <a:off x="1133350" y="4883400"/>
            <a:ext cx="164875" cy="165180"/>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and body - top 1">
  <p:cSld name="TITLE_AND_BODY_1_2">
    <p:bg>
      <p:bgPr>
        <a:solidFill>
          <a:schemeClr val="dk2"/>
        </a:solidFill>
        <a:effectLst/>
      </p:bgPr>
    </p:bg>
    <p:spTree>
      <p:nvGrpSpPr>
        <p:cNvPr id="1" name="Shape 898"/>
        <p:cNvGrpSpPr/>
        <p:nvPr/>
      </p:nvGrpSpPr>
      <p:grpSpPr>
        <a:xfrm>
          <a:off x="0" y="0"/>
          <a:ext cx="0" cy="0"/>
          <a:chOff x="0" y="0"/>
          <a:chExt cx="0" cy="0"/>
        </a:xfrm>
      </p:grpSpPr>
      <p:pic>
        <p:nvPicPr>
          <p:cNvPr id="899" name="Google Shape;899;p125" descr="null"/>
          <p:cNvPicPr preferRelativeResize="0"/>
          <p:nvPr/>
        </p:nvPicPr>
        <p:blipFill>
          <a:blip r:embed="rId2">
            <a:alphaModFix amt="50000"/>
          </a:blip>
          <a:stretch>
            <a:fillRect/>
          </a:stretch>
        </p:blipFill>
        <p:spPr>
          <a:xfrm>
            <a:off x="5541" y="0"/>
            <a:ext cx="9132918" cy="5143500"/>
          </a:xfrm>
          <a:prstGeom prst="rect">
            <a:avLst/>
          </a:prstGeom>
          <a:noFill/>
          <a:ln>
            <a:noFill/>
          </a:ln>
        </p:spPr>
      </p:pic>
      <p:sp>
        <p:nvSpPr>
          <p:cNvPr id="900" name="Google Shape;900;p125" descr="null"/>
          <p:cNvSpPr txBox="1">
            <a:spLocks noGrp="1"/>
          </p:cNvSpPr>
          <p:nvPr>
            <p:ph type="title"/>
          </p:nvPr>
        </p:nvSpPr>
        <p:spPr>
          <a:xfrm>
            <a:off x="389850" y="43977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200"/>
              <a:buFont typeface="Lato"/>
              <a:buNone/>
              <a:defRPr b="1">
                <a:solidFill>
                  <a:schemeClr val="dk1"/>
                </a:solidFill>
                <a:latin typeface="Lato"/>
                <a:ea typeface="Lato"/>
                <a:cs typeface="Lato"/>
                <a:sym typeface="Lato"/>
              </a:defRPr>
            </a:lvl1pPr>
            <a:lvl2pPr lvl="1" rtl="0">
              <a:spcBef>
                <a:spcPts val="0"/>
              </a:spcBef>
              <a:spcAft>
                <a:spcPts val="0"/>
              </a:spcAft>
              <a:buClr>
                <a:schemeClr val="accent6"/>
              </a:buClr>
              <a:buSzPts val="3200"/>
              <a:buNone/>
              <a:defRPr>
                <a:solidFill>
                  <a:schemeClr val="accent6"/>
                </a:solidFill>
              </a:defRPr>
            </a:lvl2pPr>
            <a:lvl3pPr lvl="2" rtl="0">
              <a:spcBef>
                <a:spcPts val="0"/>
              </a:spcBef>
              <a:spcAft>
                <a:spcPts val="0"/>
              </a:spcAft>
              <a:buClr>
                <a:schemeClr val="accent6"/>
              </a:buClr>
              <a:buSzPts val="3200"/>
              <a:buNone/>
              <a:defRPr>
                <a:solidFill>
                  <a:schemeClr val="accent6"/>
                </a:solidFill>
              </a:defRPr>
            </a:lvl3pPr>
            <a:lvl4pPr lvl="3" rtl="0">
              <a:spcBef>
                <a:spcPts val="0"/>
              </a:spcBef>
              <a:spcAft>
                <a:spcPts val="0"/>
              </a:spcAft>
              <a:buClr>
                <a:schemeClr val="accent6"/>
              </a:buClr>
              <a:buSzPts val="3200"/>
              <a:buNone/>
              <a:defRPr>
                <a:solidFill>
                  <a:schemeClr val="accent6"/>
                </a:solidFill>
              </a:defRPr>
            </a:lvl4pPr>
            <a:lvl5pPr lvl="4" rtl="0">
              <a:spcBef>
                <a:spcPts val="0"/>
              </a:spcBef>
              <a:spcAft>
                <a:spcPts val="0"/>
              </a:spcAft>
              <a:buClr>
                <a:schemeClr val="accent6"/>
              </a:buClr>
              <a:buSzPts val="3200"/>
              <a:buNone/>
              <a:defRPr>
                <a:solidFill>
                  <a:schemeClr val="accent6"/>
                </a:solidFill>
              </a:defRPr>
            </a:lvl5pPr>
            <a:lvl6pPr lvl="5" rtl="0">
              <a:spcBef>
                <a:spcPts val="0"/>
              </a:spcBef>
              <a:spcAft>
                <a:spcPts val="0"/>
              </a:spcAft>
              <a:buClr>
                <a:schemeClr val="accent6"/>
              </a:buClr>
              <a:buSzPts val="3200"/>
              <a:buNone/>
              <a:defRPr>
                <a:solidFill>
                  <a:schemeClr val="accent6"/>
                </a:solidFill>
              </a:defRPr>
            </a:lvl6pPr>
            <a:lvl7pPr lvl="6" rtl="0">
              <a:spcBef>
                <a:spcPts val="0"/>
              </a:spcBef>
              <a:spcAft>
                <a:spcPts val="0"/>
              </a:spcAft>
              <a:buClr>
                <a:schemeClr val="accent6"/>
              </a:buClr>
              <a:buSzPts val="3200"/>
              <a:buNone/>
              <a:defRPr>
                <a:solidFill>
                  <a:schemeClr val="accent6"/>
                </a:solidFill>
              </a:defRPr>
            </a:lvl7pPr>
            <a:lvl8pPr lvl="7" rtl="0">
              <a:spcBef>
                <a:spcPts val="0"/>
              </a:spcBef>
              <a:spcAft>
                <a:spcPts val="0"/>
              </a:spcAft>
              <a:buClr>
                <a:schemeClr val="accent6"/>
              </a:buClr>
              <a:buSzPts val="3200"/>
              <a:buNone/>
              <a:defRPr>
                <a:solidFill>
                  <a:schemeClr val="accent6"/>
                </a:solidFill>
              </a:defRPr>
            </a:lvl8pPr>
            <a:lvl9pPr lvl="8" rtl="0">
              <a:spcBef>
                <a:spcPts val="0"/>
              </a:spcBef>
              <a:spcAft>
                <a:spcPts val="0"/>
              </a:spcAft>
              <a:buClr>
                <a:schemeClr val="accent6"/>
              </a:buClr>
              <a:buSzPts val="3200"/>
              <a:buNone/>
              <a:defRPr>
                <a:solidFill>
                  <a:schemeClr val="accent6"/>
                </a:solidFill>
              </a:defRPr>
            </a:lvl9pPr>
          </a:lstStyle>
          <a:p>
            <a:endParaRPr/>
          </a:p>
        </p:txBody>
      </p:sp>
      <p:sp>
        <p:nvSpPr>
          <p:cNvPr id="901" name="Google Shape;901;p125"/>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902" name="Google Shape;902;p125"/>
          <p:cNvGrpSpPr/>
          <p:nvPr/>
        </p:nvGrpSpPr>
        <p:grpSpPr>
          <a:xfrm>
            <a:off x="152400" y="4779450"/>
            <a:ext cx="3571875" cy="273600"/>
            <a:chOff x="152400" y="4779450"/>
            <a:chExt cx="3571875" cy="273600"/>
          </a:xfrm>
        </p:grpSpPr>
        <p:pic>
          <p:nvPicPr>
            <p:cNvPr id="903" name="Google Shape;903;p125" descr="Social media icons for: Twitter, Facebook, LinkedIn, Instagram, Pinterest, and YouTube"/>
            <p:cNvPicPr preferRelativeResize="0"/>
            <p:nvPr/>
          </p:nvPicPr>
          <p:blipFill>
            <a:blip r:embed="rId3">
              <a:alphaModFix/>
            </a:blip>
            <a:stretch>
              <a:fillRect/>
            </a:stretch>
          </p:blipFill>
          <p:spPr>
            <a:xfrm>
              <a:off x="152400" y="4882300"/>
              <a:ext cx="1229306" cy="170750"/>
            </a:xfrm>
            <a:prstGeom prst="rect">
              <a:avLst/>
            </a:prstGeom>
            <a:noFill/>
            <a:ln>
              <a:noFill/>
            </a:ln>
          </p:spPr>
        </p:pic>
        <p:sp>
          <p:nvSpPr>
            <p:cNvPr id="904" name="Google Shape;904;p125"/>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905" name="Google Shape;905;p125"/>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2021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Quote Light">
  <p:cSld name="Quote Light">
    <p:spTree>
      <p:nvGrpSpPr>
        <p:cNvPr id="1" name="Shape 906"/>
        <p:cNvGrpSpPr/>
        <p:nvPr/>
      </p:nvGrpSpPr>
      <p:grpSpPr>
        <a:xfrm>
          <a:off x="0" y="0"/>
          <a:ext cx="0" cy="0"/>
          <a:chOff x="0" y="0"/>
          <a:chExt cx="0" cy="0"/>
        </a:xfrm>
      </p:grpSpPr>
      <p:sp>
        <p:nvSpPr>
          <p:cNvPr id="907" name="Google Shape;907;p126"/>
          <p:cNvSpPr txBox="1"/>
          <p:nvPr/>
        </p:nvSpPr>
        <p:spPr>
          <a:xfrm>
            <a:off x="769262" y="3314368"/>
            <a:ext cx="7886700" cy="549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4522C"/>
              </a:buClr>
              <a:buSzPts val="22500"/>
              <a:buFont typeface="Impact"/>
              <a:buNone/>
            </a:pPr>
            <a:r>
              <a:rPr lang="en" sz="22500" b="1">
                <a:solidFill>
                  <a:srgbClr val="A60A63"/>
                </a:solidFill>
                <a:latin typeface="Impact"/>
                <a:ea typeface="Impact"/>
                <a:cs typeface="Impact"/>
                <a:sym typeface="Impact"/>
              </a:rPr>
              <a:t>“</a:t>
            </a:r>
            <a:endParaRPr sz="1100">
              <a:solidFill>
                <a:srgbClr val="A60A63"/>
              </a:solidFill>
            </a:endParaRPr>
          </a:p>
        </p:txBody>
      </p:sp>
      <p:sp>
        <p:nvSpPr>
          <p:cNvPr id="908" name="Google Shape;908;p126"/>
          <p:cNvSpPr txBox="1">
            <a:spLocks noGrp="1"/>
          </p:cNvSpPr>
          <p:nvPr>
            <p:ph type="title"/>
          </p:nvPr>
        </p:nvSpPr>
        <p:spPr>
          <a:xfrm>
            <a:off x="769262" y="2858878"/>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3000"/>
              <a:buFont typeface="Lato"/>
              <a:buNone/>
              <a:defRPr sz="3000" b="1" i="0" u="none" strike="noStrike" cap="none">
                <a:latin typeface="Lato"/>
                <a:ea typeface="Lato"/>
                <a:cs typeface="Lato"/>
                <a:sym typeface="Lato"/>
              </a:defRPr>
            </a:lvl1pPr>
            <a:lvl2pPr lvl="1" rtl="0">
              <a:spcBef>
                <a:spcPts val="0"/>
              </a:spcBef>
              <a:spcAft>
                <a:spcPts val="0"/>
              </a:spcAft>
              <a:buSzPts val="3200"/>
              <a:buNone/>
              <a:defRPr sz="1400"/>
            </a:lvl2pPr>
            <a:lvl3pPr lvl="2" rtl="0">
              <a:spcBef>
                <a:spcPts val="0"/>
              </a:spcBef>
              <a:spcAft>
                <a:spcPts val="0"/>
              </a:spcAft>
              <a:buSzPts val="3200"/>
              <a:buNone/>
              <a:defRPr sz="1400"/>
            </a:lvl3pPr>
            <a:lvl4pPr lvl="3" rtl="0">
              <a:spcBef>
                <a:spcPts val="0"/>
              </a:spcBef>
              <a:spcAft>
                <a:spcPts val="0"/>
              </a:spcAft>
              <a:buSzPts val="3200"/>
              <a:buNone/>
              <a:defRPr sz="1400"/>
            </a:lvl4pPr>
            <a:lvl5pPr lvl="4" rtl="0">
              <a:spcBef>
                <a:spcPts val="0"/>
              </a:spcBef>
              <a:spcAft>
                <a:spcPts val="0"/>
              </a:spcAft>
              <a:buSzPts val="3200"/>
              <a:buNone/>
              <a:defRPr sz="1400"/>
            </a:lvl5pPr>
            <a:lvl6pPr lvl="5" rtl="0">
              <a:spcBef>
                <a:spcPts val="0"/>
              </a:spcBef>
              <a:spcAft>
                <a:spcPts val="0"/>
              </a:spcAft>
              <a:buSzPts val="3200"/>
              <a:buNone/>
              <a:defRPr sz="1400"/>
            </a:lvl6pPr>
            <a:lvl7pPr lvl="6" rtl="0">
              <a:spcBef>
                <a:spcPts val="0"/>
              </a:spcBef>
              <a:spcAft>
                <a:spcPts val="0"/>
              </a:spcAft>
              <a:buSzPts val="3200"/>
              <a:buNone/>
              <a:defRPr sz="1400"/>
            </a:lvl7pPr>
            <a:lvl8pPr lvl="7" rtl="0">
              <a:spcBef>
                <a:spcPts val="0"/>
              </a:spcBef>
              <a:spcAft>
                <a:spcPts val="0"/>
              </a:spcAft>
              <a:buSzPts val="3200"/>
              <a:buNone/>
              <a:defRPr sz="1400"/>
            </a:lvl8pPr>
            <a:lvl9pPr lvl="8" rtl="0">
              <a:spcBef>
                <a:spcPts val="0"/>
              </a:spcBef>
              <a:spcAft>
                <a:spcPts val="0"/>
              </a:spcAft>
              <a:buSzPts val="3200"/>
              <a:buNone/>
              <a:defRPr sz="1400"/>
            </a:lvl9pPr>
          </a:lstStyle>
          <a:p>
            <a:endParaRPr/>
          </a:p>
        </p:txBody>
      </p:sp>
      <p:sp>
        <p:nvSpPr>
          <p:cNvPr id="909" name="Google Shape;909;p126"/>
          <p:cNvSpPr txBox="1">
            <a:spLocks noGrp="1"/>
          </p:cNvSpPr>
          <p:nvPr>
            <p:ph type="subTitle" idx="1"/>
          </p:nvPr>
        </p:nvSpPr>
        <p:spPr>
          <a:xfrm>
            <a:off x="769262" y="3912383"/>
            <a:ext cx="6858000" cy="677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797979"/>
              </a:buClr>
              <a:buSzPts val="1800"/>
              <a:buFont typeface="Arial"/>
              <a:buNone/>
              <a:defRPr sz="1800" b="0" i="0" u="none" strike="noStrike" cap="none">
                <a:solidFill>
                  <a:srgbClr val="797979"/>
                </a:solidFill>
                <a:latin typeface="Lato"/>
                <a:ea typeface="Lato"/>
                <a:cs typeface="Lato"/>
                <a:sym typeface="Lato"/>
              </a:defRPr>
            </a:lvl1pPr>
            <a:lvl2pPr marR="0" lvl="1" algn="ctr" rtl="0">
              <a:lnSpc>
                <a:spcPct val="90000"/>
              </a:lnSpc>
              <a:spcBef>
                <a:spcPts val="16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16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1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1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1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1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1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1600"/>
              </a:spcBef>
              <a:spcAft>
                <a:spcPts val="160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1_Two Column Content">
  <p:cSld name="1_Two Column Content">
    <p:spTree>
      <p:nvGrpSpPr>
        <p:cNvPr id="1" name="Shape 910"/>
        <p:cNvGrpSpPr/>
        <p:nvPr/>
      </p:nvGrpSpPr>
      <p:grpSpPr>
        <a:xfrm>
          <a:off x="0" y="0"/>
          <a:ext cx="0" cy="0"/>
          <a:chOff x="0" y="0"/>
          <a:chExt cx="0" cy="0"/>
        </a:xfrm>
      </p:grpSpPr>
      <p:sp>
        <p:nvSpPr>
          <p:cNvPr id="911" name="Google Shape;911;p127"/>
          <p:cNvSpPr txBox="1">
            <a:spLocks noGrp="1"/>
          </p:cNvSpPr>
          <p:nvPr>
            <p:ph type="title"/>
          </p:nvPr>
        </p:nvSpPr>
        <p:spPr>
          <a:xfrm>
            <a:off x="285354" y="242667"/>
            <a:ext cx="85461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F4522C"/>
              </a:buClr>
              <a:buSzPts val="3000"/>
              <a:buFont typeface="Lato"/>
              <a:buNone/>
              <a:defRPr sz="3000" b="1" i="0" u="none" strike="noStrike" cap="none">
                <a:solidFill>
                  <a:srgbClr val="F4522C"/>
                </a:solidFill>
                <a:latin typeface="Lato"/>
                <a:ea typeface="Lato"/>
                <a:cs typeface="Lato"/>
                <a:sym typeface="Lato"/>
              </a:defRPr>
            </a:lvl1pPr>
            <a:lvl2pPr lvl="1" rtl="0">
              <a:spcBef>
                <a:spcPts val="0"/>
              </a:spcBef>
              <a:spcAft>
                <a:spcPts val="0"/>
              </a:spcAft>
              <a:buSzPts val="3200"/>
              <a:buNone/>
              <a:defRPr sz="1400"/>
            </a:lvl2pPr>
            <a:lvl3pPr lvl="2" rtl="0">
              <a:spcBef>
                <a:spcPts val="0"/>
              </a:spcBef>
              <a:spcAft>
                <a:spcPts val="0"/>
              </a:spcAft>
              <a:buSzPts val="3200"/>
              <a:buNone/>
              <a:defRPr sz="1400"/>
            </a:lvl3pPr>
            <a:lvl4pPr lvl="3" rtl="0">
              <a:spcBef>
                <a:spcPts val="0"/>
              </a:spcBef>
              <a:spcAft>
                <a:spcPts val="0"/>
              </a:spcAft>
              <a:buSzPts val="3200"/>
              <a:buNone/>
              <a:defRPr sz="1400"/>
            </a:lvl4pPr>
            <a:lvl5pPr lvl="4" rtl="0">
              <a:spcBef>
                <a:spcPts val="0"/>
              </a:spcBef>
              <a:spcAft>
                <a:spcPts val="0"/>
              </a:spcAft>
              <a:buSzPts val="3200"/>
              <a:buNone/>
              <a:defRPr sz="1400"/>
            </a:lvl5pPr>
            <a:lvl6pPr lvl="5" rtl="0">
              <a:spcBef>
                <a:spcPts val="0"/>
              </a:spcBef>
              <a:spcAft>
                <a:spcPts val="0"/>
              </a:spcAft>
              <a:buSzPts val="3200"/>
              <a:buNone/>
              <a:defRPr sz="1400"/>
            </a:lvl6pPr>
            <a:lvl7pPr lvl="6" rtl="0">
              <a:spcBef>
                <a:spcPts val="0"/>
              </a:spcBef>
              <a:spcAft>
                <a:spcPts val="0"/>
              </a:spcAft>
              <a:buSzPts val="3200"/>
              <a:buNone/>
              <a:defRPr sz="1400"/>
            </a:lvl7pPr>
            <a:lvl8pPr lvl="7" rtl="0">
              <a:spcBef>
                <a:spcPts val="0"/>
              </a:spcBef>
              <a:spcAft>
                <a:spcPts val="0"/>
              </a:spcAft>
              <a:buSzPts val="3200"/>
              <a:buNone/>
              <a:defRPr sz="1400"/>
            </a:lvl8pPr>
            <a:lvl9pPr lvl="8" rtl="0">
              <a:spcBef>
                <a:spcPts val="0"/>
              </a:spcBef>
              <a:spcAft>
                <a:spcPts val="0"/>
              </a:spcAft>
              <a:buSzPts val="3200"/>
              <a:buNone/>
              <a:defRPr sz="1400"/>
            </a:lvl9pPr>
          </a:lstStyle>
          <a:p>
            <a:endParaRPr/>
          </a:p>
        </p:txBody>
      </p:sp>
      <p:sp>
        <p:nvSpPr>
          <p:cNvPr id="912" name="Google Shape;912;p127"/>
          <p:cNvSpPr txBox="1">
            <a:spLocks noGrp="1"/>
          </p:cNvSpPr>
          <p:nvPr>
            <p:ph type="body" idx="1"/>
          </p:nvPr>
        </p:nvSpPr>
        <p:spPr>
          <a:xfrm>
            <a:off x="302730" y="1418238"/>
            <a:ext cx="2771700" cy="32634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100000"/>
              </a:lnSpc>
              <a:spcBef>
                <a:spcPts val="800"/>
              </a:spcBef>
              <a:spcAft>
                <a:spcPts val="0"/>
              </a:spcAft>
              <a:buClr>
                <a:srgbClr val="797979"/>
              </a:buClr>
              <a:buSzPts val="2700"/>
              <a:buFont typeface="Arial"/>
              <a:buChar char="•"/>
              <a:defRPr sz="2700" b="0" i="0" u="none" strike="noStrike" cap="none">
                <a:solidFill>
                  <a:srgbClr val="797979"/>
                </a:solidFill>
                <a:latin typeface="Lato"/>
                <a:ea typeface="Lato"/>
                <a:cs typeface="Lato"/>
                <a:sym typeface="Lato"/>
              </a:defRPr>
            </a:lvl1pPr>
            <a:lvl2pPr marL="914400" marR="0" lvl="1" indent="-381000" algn="l" rtl="0">
              <a:lnSpc>
                <a:spcPct val="100000"/>
              </a:lnSpc>
              <a:spcBef>
                <a:spcPts val="1600"/>
              </a:spcBef>
              <a:spcAft>
                <a:spcPts val="0"/>
              </a:spcAft>
              <a:buClr>
                <a:srgbClr val="797979"/>
              </a:buClr>
              <a:buSzPts val="2400"/>
              <a:buFont typeface="Arial"/>
              <a:buChar char="•"/>
              <a:defRPr sz="2400" b="0" i="0" u="none" strike="noStrike" cap="none">
                <a:solidFill>
                  <a:srgbClr val="797979"/>
                </a:solidFill>
                <a:latin typeface="Lato"/>
                <a:ea typeface="Lato"/>
                <a:cs typeface="Lato"/>
                <a:sym typeface="Lato"/>
              </a:defRPr>
            </a:lvl2pPr>
            <a:lvl3pPr marL="1371600" marR="0" lvl="2" indent="-361950" algn="l" rtl="0">
              <a:lnSpc>
                <a:spcPct val="100000"/>
              </a:lnSpc>
              <a:spcBef>
                <a:spcPts val="1600"/>
              </a:spcBef>
              <a:spcAft>
                <a:spcPts val="0"/>
              </a:spcAft>
              <a:buClr>
                <a:srgbClr val="797979"/>
              </a:buClr>
              <a:buSzPts val="2100"/>
              <a:buFont typeface="Arial"/>
              <a:buChar char="•"/>
              <a:defRPr sz="2100" b="0" i="0" u="none" strike="noStrike" cap="none">
                <a:solidFill>
                  <a:srgbClr val="797979"/>
                </a:solidFill>
                <a:latin typeface="Lato"/>
                <a:ea typeface="Lato"/>
                <a:cs typeface="Lato"/>
                <a:sym typeface="Lato"/>
              </a:defRPr>
            </a:lvl3pPr>
            <a:lvl4pPr marL="1828800" marR="0" lvl="3" indent="-342900" algn="l" rtl="0">
              <a:lnSpc>
                <a:spcPct val="100000"/>
              </a:lnSpc>
              <a:spcBef>
                <a:spcPts val="1600"/>
              </a:spcBef>
              <a:spcAft>
                <a:spcPts val="0"/>
              </a:spcAft>
              <a:buClr>
                <a:srgbClr val="797979"/>
              </a:buClr>
              <a:buSzPts val="1800"/>
              <a:buFont typeface="Arial"/>
              <a:buChar char="•"/>
              <a:defRPr sz="1800" b="0" i="0" u="none" strike="noStrike" cap="none">
                <a:solidFill>
                  <a:srgbClr val="797979"/>
                </a:solidFill>
                <a:latin typeface="Lato"/>
                <a:ea typeface="Lato"/>
                <a:cs typeface="Lato"/>
                <a:sym typeface="Lato"/>
              </a:defRPr>
            </a:lvl4pPr>
            <a:lvl5pPr marL="2286000" marR="0" lvl="4" indent="-342900" algn="l" rtl="0">
              <a:lnSpc>
                <a:spcPct val="100000"/>
              </a:lnSpc>
              <a:spcBef>
                <a:spcPts val="1600"/>
              </a:spcBef>
              <a:spcAft>
                <a:spcPts val="0"/>
              </a:spcAft>
              <a:buClr>
                <a:srgbClr val="797979"/>
              </a:buClr>
              <a:buSzPts val="1800"/>
              <a:buFont typeface="Arial"/>
              <a:buChar char="•"/>
              <a:defRPr sz="1800" b="0" i="0" u="none" strike="noStrike" cap="none">
                <a:solidFill>
                  <a:srgbClr val="797979"/>
                </a:solidFill>
                <a:latin typeface="Lato"/>
                <a:ea typeface="Lato"/>
                <a:cs typeface="Lato"/>
                <a:sym typeface="Lato"/>
              </a:defRPr>
            </a:lvl5pPr>
            <a:lvl6pPr marL="2743200" marR="0" lvl="5" indent="-228600" algn="l" rtl="0">
              <a:lnSpc>
                <a:spcPct val="90000"/>
              </a:lnSpc>
              <a:spcBef>
                <a:spcPts val="16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1600"/>
              </a:spcBef>
              <a:spcAft>
                <a:spcPts val="16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cxnSp>
        <p:nvCxnSpPr>
          <p:cNvPr id="913" name="Google Shape;913;p127" descr="null"/>
          <p:cNvCxnSpPr/>
          <p:nvPr/>
        </p:nvCxnSpPr>
        <p:spPr>
          <a:xfrm>
            <a:off x="285353" y="4778046"/>
            <a:ext cx="8563200" cy="0"/>
          </a:xfrm>
          <a:prstGeom prst="straightConnector1">
            <a:avLst/>
          </a:prstGeom>
          <a:noFill/>
          <a:ln w="76200" cap="flat" cmpd="sng">
            <a:solidFill>
              <a:srgbClr val="1A343C"/>
            </a:solidFill>
            <a:prstDash val="solid"/>
            <a:miter lim="800000"/>
            <a:headEnd type="none" w="sm" len="sm"/>
            <a:tailEnd type="none" w="sm" len="sm"/>
          </a:ln>
        </p:spPr>
      </p:cxnSp>
      <p:pic>
        <p:nvPicPr>
          <p:cNvPr id="914" name="Google Shape;914;p127" descr="Facebook"/>
          <p:cNvPicPr preferRelativeResize="0"/>
          <p:nvPr/>
        </p:nvPicPr>
        <p:blipFill rotWithShape="1">
          <a:blip r:embed="rId2">
            <a:alphaModFix/>
          </a:blip>
          <a:srcRect/>
          <a:stretch/>
        </p:blipFill>
        <p:spPr>
          <a:xfrm>
            <a:off x="285353" y="4872362"/>
            <a:ext cx="173475" cy="173800"/>
          </a:xfrm>
          <a:prstGeom prst="rect">
            <a:avLst/>
          </a:prstGeom>
          <a:noFill/>
          <a:ln>
            <a:noFill/>
          </a:ln>
        </p:spPr>
      </p:pic>
      <p:pic>
        <p:nvPicPr>
          <p:cNvPr id="915" name="Google Shape;915;p127" descr="Twitter"/>
          <p:cNvPicPr preferRelativeResize="0"/>
          <p:nvPr/>
        </p:nvPicPr>
        <p:blipFill rotWithShape="1">
          <a:blip r:embed="rId3">
            <a:alphaModFix/>
          </a:blip>
          <a:srcRect/>
          <a:stretch/>
        </p:blipFill>
        <p:spPr>
          <a:xfrm>
            <a:off x="501159" y="4872362"/>
            <a:ext cx="173475" cy="173800"/>
          </a:xfrm>
          <a:prstGeom prst="rect">
            <a:avLst/>
          </a:prstGeom>
          <a:noFill/>
          <a:ln>
            <a:noFill/>
          </a:ln>
        </p:spPr>
      </p:pic>
      <p:pic>
        <p:nvPicPr>
          <p:cNvPr id="916" name="Google Shape;916;p127" descr="Youtube"/>
          <p:cNvPicPr preferRelativeResize="0"/>
          <p:nvPr/>
        </p:nvPicPr>
        <p:blipFill rotWithShape="1">
          <a:blip r:embed="rId4">
            <a:alphaModFix/>
          </a:blip>
          <a:srcRect/>
          <a:stretch/>
        </p:blipFill>
        <p:spPr>
          <a:xfrm>
            <a:off x="719829" y="4872362"/>
            <a:ext cx="173475" cy="173800"/>
          </a:xfrm>
          <a:prstGeom prst="rect">
            <a:avLst/>
          </a:prstGeom>
          <a:noFill/>
          <a:ln>
            <a:noFill/>
          </a:ln>
        </p:spPr>
      </p:pic>
      <p:pic>
        <p:nvPicPr>
          <p:cNvPr id="917" name="Google Shape;917;p127" descr="Instagram"/>
          <p:cNvPicPr preferRelativeResize="0"/>
          <p:nvPr/>
        </p:nvPicPr>
        <p:blipFill rotWithShape="1">
          <a:blip r:embed="rId5">
            <a:alphaModFix/>
          </a:blip>
          <a:srcRect/>
          <a:stretch/>
        </p:blipFill>
        <p:spPr>
          <a:xfrm>
            <a:off x="934294" y="4869148"/>
            <a:ext cx="176230" cy="175901"/>
          </a:xfrm>
          <a:prstGeom prst="rect">
            <a:avLst/>
          </a:prstGeom>
          <a:noFill/>
          <a:ln>
            <a:noFill/>
          </a:ln>
        </p:spPr>
      </p:pic>
      <p:pic>
        <p:nvPicPr>
          <p:cNvPr id="918" name="Google Shape;918;p127" descr="Pinterest"/>
          <p:cNvPicPr preferRelativeResize="0"/>
          <p:nvPr/>
        </p:nvPicPr>
        <p:blipFill rotWithShape="1">
          <a:blip r:embed="rId6">
            <a:alphaModFix/>
          </a:blip>
          <a:srcRect/>
          <a:stretch/>
        </p:blipFill>
        <p:spPr>
          <a:xfrm>
            <a:off x="1151292" y="4869148"/>
            <a:ext cx="175574" cy="175901"/>
          </a:xfrm>
          <a:prstGeom prst="rect">
            <a:avLst/>
          </a:prstGeom>
          <a:noFill/>
          <a:ln>
            <a:noFill/>
          </a:ln>
        </p:spPr>
      </p:pic>
      <p:pic>
        <p:nvPicPr>
          <p:cNvPr id="919" name="Google Shape;919;p127" descr="LinkedIn"/>
          <p:cNvPicPr preferRelativeResize="0"/>
          <p:nvPr/>
        </p:nvPicPr>
        <p:blipFill rotWithShape="1">
          <a:blip r:embed="rId7">
            <a:alphaModFix/>
          </a:blip>
          <a:srcRect/>
          <a:stretch/>
        </p:blipFill>
        <p:spPr>
          <a:xfrm>
            <a:off x="1367831" y="4868550"/>
            <a:ext cx="176499" cy="176499"/>
          </a:xfrm>
          <a:prstGeom prst="rect">
            <a:avLst/>
          </a:prstGeom>
          <a:noFill/>
          <a:ln>
            <a:noFill/>
          </a:ln>
        </p:spPr>
      </p:pic>
      <p:sp>
        <p:nvSpPr>
          <p:cNvPr id="920" name="Google Shape;920;p127"/>
          <p:cNvSpPr txBox="1"/>
          <p:nvPr/>
        </p:nvSpPr>
        <p:spPr>
          <a:xfrm>
            <a:off x="1556164" y="4868550"/>
            <a:ext cx="1896900" cy="507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700" b="1">
                <a:solidFill>
                  <a:srgbClr val="F4522C"/>
                </a:solidFill>
                <a:latin typeface="Lato"/>
                <a:ea typeface="Lato"/>
                <a:cs typeface="Lato"/>
                <a:sym typeface="Lato"/>
              </a:rPr>
              <a:t>@CAST_UDL  |  #UDL</a:t>
            </a:r>
            <a:endParaRPr sz="1100"/>
          </a:p>
          <a:p>
            <a:pPr marL="0" marR="0" lvl="0" indent="0" algn="l" rtl="0">
              <a:spcBef>
                <a:spcPts val="0"/>
              </a:spcBef>
              <a:spcAft>
                <a:spcPts val="0"/>
              </a:spcAft>
              <a:buNone/>
            </a:pPr>
            <a:br>
              <a:rPr lang="en" sz="700" b="1">
                <a:solidFill>
                  <a:srgbClr val="F4522C"/>
                </a:solidFill>
                <a:latin typeface="Lato"/>
                <a:ea typeface="Lato"/>
                <a:cs typeface="Lato"/>
                <a:sym typeface="Lato"/>
              </a:rPr>
            </a:br>
            <a:br>
              <a:rPr lang="en" sz="700" b="1">
                <a:solidFill>
                  <a:srgbClr val="F4522C"/>
                </a:solidFill>
                <a:latin typeface="Lato"/>
                <a:ea typeface="Lato"/>
                <a:cs typeface="Lato"/>
                <a:sym typeface="Lato"/>
              </a:rPr>
            </a:br>
            <a:endParaRPr sz="700" b="1">
              <a:solidFill>
                <a:srgbClr val="F4522C"/>
              </a:solidFill>
              <a:latin typeface="Lato"/>
              <a:ea typeface="Lato"/>
              <a:cs typeface="Lato"/>
              <a:sym typeface="Lato"/>
            </a:endParaRPr>
          </a:p>
        </p:txBody>
      </p:sp>
      <p:sp>
        <p:nvSpPr>
          <p:cNvPr id="921" name="Google Shape;921;p127"/>
          <p:cNvSpPr txBox="1">
            <a:spLocks noGrp="1"/>
          </p:cNvSpPr>
          <p:nvPr>
            <p:ph type="sldNum" idx="12"/>
          </p:nvPr>
        </p:nvSpPr>
        <p:spPr>
          <a:xfrm>
            <a:off x="285354" y="4834787"/>
            <a:ext cx="8563200" cy="2487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700" b="1">
                <a:solidFill>
                  <a:srgbClr val="1A343C"/>
                </a:solidFill>
                <a:latin typeface="Lato"/>
                <a:ea typeface="Lato"/>
                <a:cs typeface="Lato"/>
                <a:sym typeface="Lato"/>
              </a:defRPr>
            </a:lvl1pPr>
            <a:lvl2pPr marL="0" marR="0" lvl="1" indent="0" algn="ctr" rtl="0">
              <a:spcBef>
                <a:spcPts val="0"/>
              </a:spcBef>
              <a:buNone/>
              <a:defRPr sz="700" b="1">
                <a:solidFill>
                  <a:srgbClr val="1A343C"/>
                </a:solidFill>
                <a:latin typeface="Lato"/>
                <a:ea typeface="Lato"/>
                <a:cs typeface="Lato"/>
                <a:sym typeface="Lato"/>
              </a:defRPr>
            </a:lvl2pPr>
            <a:lvl3pPr marL="0" marR="0" lvl="2" indent="0" algn="ctr" rtl="0">
              <a:spcBef>
                <a:spcPts val="0"/>
              </a:spcBef>
              <a:buNone/>
              <a:defRPr sz="700" b="1">
                <a:solidFill>
                  <a:srgbClr val="1A343C"/>
                </a:solidFill>
                <a:latin typeface="Lato"/>
                <a:ea typeface="Lato"/>
                <a:cs typeface="Lato"/>
                <a:sym typeface="Lato"/>
              </a:defRPr>
            </a:lvl3pPr>
            <a:lvl4pPr marL="0" marR="0" lvl="3" indent="0" algn="ctr" rtl="0">
              <a:spcBef>
                <a:spcPts val="0"/>
              </a:spcBef>
              <a:buNone/>
              <a:defRPr sz="700" b="1">
                <a:solidFill>
                  <a:srgbClr val="1A343C"/>
                </a:solidFill>
                <a:latin typeface="Lato"/>
                <a:ea typeface="Lato"/>
                <a:cs typeface="Lato"/>
                <a:sym typeface="Lato"/>
              </a:defRPr>
            </a:lvl4pPr>
            <a:lvl5pPr marL="0" marR="0" lvl="4" indent="0" algn="ctr" rtl="0">
              <a:spcBef>
                <a:spcPts val="0"/>
              </a:spcBef>
              <a:buNone/>
              <a:defRPr sz="700" b="1">
                <a:solidFill>
                  <a:srgbClr val="1A343C"/>
                </a:solidFill>
                <a:latin typeface="Lato"/>
                <a:ea typeface="Lato"/>
                <a:cs typeface="Lato"/>
                <a:sym typeface="Lato"/>
              </a:defRPr>
            </a:lvl5pPr>
            <a:lvl6pPr marL="0" marR="0" lvl="5" indent="0" algn="ctr" rtl="0">
              <a:spcBef>
                <a:spcPts val="0"/>
              </a:spcBef>
              <a:buNone/>
              <a:defRPr sz="700" b="1">
                <a:solidFill>
                  <a:srgbClr val="1A343C"/>
                </a:solidFill>
                <a:latin typeface="Lato"/>
                <a:ea typeface="Lato"/>
                <a:cs typeface="Lato"/>
                <a:sym typeface="Lato"/>
              </a:defRPr>
            </a:lvl6pPr>
            <a:lvl7pPr marL="0" marR="0" lvl="6" indent="0" algn="ctr" rtl="0">
              <a:spcBef>
                <a:spcPts val="0"/>
              </a:spcBef>
              <a:buNone/>
              <a:defRPr sz="700" b="1">
                <a:solidFill>
                  <a:srgbClr val="1A343C"/>
                </a:solidFill>
                <a:latin typeface="Lato"/>
                <a:ea typeface="Lato"/>
                <a:cs typeface="Lato"/>
                <a:sym typeface="Lato"/>
              </a:defRPr>
            </a:lvl7pPr>
            <a:lvl8pPr marL="0" marR="0" lvl="7" indent="0" algn="ctr" rtl="0">
              <a:spcBef>
                <a:spcPts val="0"/>
              </a:spcBef>
              <a:buNone/>
              <a:defRPr sz="700" b="1">
                <a:solidFill>
                  <a:srgbClr val="1A343C"/>
                </a:solidFill>
                <a:latin typeface="Lato"/>
                <a:ea typeface="Lato"/>
                <a:cs typeface="Lato"/>
                <a:sym typeface="Lato"/>
              </a:defRPr>
            </a:lvl8pPr>
            <a:lvl9pPr marL="0" marR="0" lvl="8" indent="0" algn="ctr" rtl="0">
              <a:spcBef>
                <a:spcPts val="0"/>
              </a:spcBef>
              <a:buNone/>
              <a:defRPr sz="700" b="1">
                <a:solidFill>
                  <a:srgbClr val="1A343C"/>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sp>
        <p:nvSpPr>
          <p:cNvPr id="922" name="Google Shape;922;p127"/>
          <p:cNvSpPr txBox="1"/>
          <p:nvPr/>
        </p:nvSpPr>
        <p:spPr>
          <a:xfrm>
            <a:off x="7046854" y="4868550"/>
            <a:ext cx="1934700" cy="409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800">
                <a:solidFill>
                  <a:srgbClr val="1A343C"/>
                </a:solidFill>
                <a:latin typeface="Calibri"/>
                <a:ea typeface="Calibri"/>
                <a:cs typeface="Calibri"/>
                <a:sym typeface="Calibri"/>
              </a:rPr>
              <a:t>© 2018 </a:t>
            </a:r>
            <a:r>
              <a:rPr lang="en" sz="800" b="1">
                <a:solidFill>
                  <a:srgbClr val="1A343C"/>
                </a:solidFill>
                <a:latin typeface="Calibri"/>
                <a:ea typeface="Calibri"/>
                <a:cs typeface="Calibri"/>
                <a:sym typeface="Calibri"/>
              </a:rPr>
              <a:t>CAST | Until Learning Has No Limits</a:t>
            </a:r>
            <a:endParaRPr sz="800">
              <a:solidFill>
                <a:srgbClr val="1A343C"/>
              </a:solidFill>
              <a:latin typeface="Calibri"/>
              <a:ea typeface="Calibri"/>
              <a:cs typeface="Calibri"/>
              <a:sym typeface="Calibri"/>
            </a:endParaRPr>
          </a:p>
          <a:p>
            <a:pPr marL="0" marR="0" lvl="0" indent="0" algn="l" rtl="0">
              <a:spcBef>
                <a:spcPts val="0"/>
              </a:spcBef>
              <a:spcAft>
                <a:spcPts val="0"/>
              </a:spcAft>
              <a:buNone/>
            </a:pPr>
            <a:br>
              <a:rPr lang="en" sz="800">
                <a:solidFill>
                  <a:srgbClr val="25374D"/>
                </a:solidFill>
                <a:latin typeface="Calibri"/>
                <a:ea typeface="Calibri"/>
                <a:cs typeface="Calibri"/>
                <a:sym typeface="Calibri"/>
              </a:rPr>
            </a:br>
            <a:endParaRPr sz="700" b="1">
              <a:solidFill>
                <a:srgbClr val="25374D"/>
              </a:solidFill>
              <a:latin typeface="Lato"/>
              <a:ea typeface="Lato"/>
              <a:cs typeface="Lato"/>
              <a:sym typeface="Lato"/>
            </a:endParaRPr>
          </a:p>
        </p:txBody>
      </p:sp>
      <p:sp>
        <p:nvSpPr>
          <p:cNvPr id="923" name="Google Shape;923;p127"/>
          <p:cNvSpPr txBox="1">
            <a:spLocks noGrp="1"/>
          </p:cNvSpPr>
          <p:nvPr>
            <p:ph type="body" idx="2"/>
          </p:nvPr>
        </p:nvSpPr>
        <p:spPr>
          <a:xfrm>
            <a:off x="6059749" y="1404062"/>
            <a:ext cx="2771700" cy="32634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100000"/>
              </a:lnSpc>
              <a:spcBef>
                <a:spcPts val="800"/>
              </a:spcBef>
              <a:spcAft>
                <a:spcPts val="0"/>
              </a:spcAft>
              <a:buClr>
                <a:srgbClr val="797979"/>
              </a:buClr>
              <a:buSzPts val="2700"/>
              <a:buFont typeface="Arial"/>
              <a:buChar char="•"/>
              <a:defRPr sz="2700" b="0" i="0" u="none" strike="noStrike" cap="none">
                <a:solidFill>
                  <a:srgbClr val="797979"/>
                </a:solidFill>
                <a:latin typeface="Lato"/>
                <a:ea typeface="Lato"/>
                <a:cs typeface="Lato"/>
                <a:sym typeface="Lato"/>
              </a:defRPr>
            </a:lvl1pPr>
            <a:lvl2pPr marL="914400" marR="0" lvl="1" indent="-381000" algn="l" rtl="0">
              <a:lnSpc>
                <a:spcPct val="100000"/>
              </a:lnSpc>
              <a:spcBef>
                <a:spcPts val="1600"/>
              </a:spcBef>
              <a:spcAft>
                <a:spcPts val="0"/>
              </a:spcAft>
              <a:buClr>
                <a:srgbClr val="797979"/>
              </a:buClr>
              <a:buSzPts val="2400"/>
              <a:buFont typeface="Arial"/>
              <a:buChar char="•"/>
              <a:defRPr sz="2400" b="0" i="0" u="none" strike="noStrike" cap="none">
                <a:solidFill>
                  <a:srgbClr val="797979"/>
                </a:solidFill>
                <a:latin typeface="Lato"/>
                <a:ea typeface="Lato"/>
                <a:cs typeface="Lato"/>
                <a:sym typeface="Lato"/>
              </a:defRPr>
            </a:lvl2pPr>
            <a:lvl3pPr marL="1371600" marR="0" lvl="2" indent="-361950" algn="l" rtl="0">
              <a:lnSpc>
                <a:spcPct val="100000"/>
              </a:lnSpc>
              <a:spcBef>
                <a:spcPts val="1600"/>
              </a:spcBef>
              <a:spcAft>
                <a:spcPts val="0"/>
              </a:spcAft>
              <a:buClr>
                <a:srgbClr val="797979"/>
              </a:buClr>
              <a:buSzPts val="2100"/>
              <a:buFont typeface="Arial"/>
              <a:buChar char="•"/>
              <a:defRPr sz="2100" b="0" i="0" u="none" strike="noStrike" cap="none">
                <a:solidFill>
                  <a:srgbClr val="797979"/>
                </a:solidFill>
                <a:latin typeface="Lato"/>
                <a:ea typeface="Lato"/>
                <a:cs typeface="Lato"/>
                <a:sym typeface="Lato"/>
              </a:defRPr>
            </a:lvl3pPr>
            <a:lvl4pPr marL="1828800" marR="0" lvl="3" indent="-342900" algn="l" rtl="0">
              <a:lnSpc>
                <a:spcPct val="100000"/>
              </a:lnSpc>
              <a:spcBef>
                <a:spcPts val="1600"/>
              </a:spcBef>
              <a:spcAft>
                <a:spcPts val="0"/>
              </a:spcAft>
              <a:buClr>
                <a:srgbClr val="797979"/>
              </a:buClr>
              <a:buSzPts val="1800"/>
              <a:buFont typeface="Arial"/>
              <a:buChar char="•"/>
              <a:defRPr sz="1800" b="0" i="0" u="none" strike="noStrike" cap="none">
                <a:solidFill>
                  <a:srgbClr val="797979"/>
                </a:solidFill>
                <a:latin typeface="Lato"/>
                <a:ea typeface="Lato"/>
                <a:cs typeface="Lato"/>
                <a:sym typeface="Lato"/>
              </a:defRPr>
            </a:lvl4pPr>
            <a:lvl5pPr marL="2286000" marR="0" lvl="4" indent="-342900" algn="l" rtl="0">
              <a:lnSpc>
                <a:spcPct val="100000"/>
              </a:lnSpc>
              <a:spcBef>
                <a:spcPts val="1600"/>
              </a:spcBef>
              <a:spcAft>
                <a:spcPts val="0"/>
              </a:spcAft>
              <a:buClr>
                <a:srgbClr val="797979"/>
              </a:buClr>
              <a:buSzPts val="1800"/>
              <a:buFont typeface="Arial"/>
              <a:buChar char="•"/>
              <a:defRPr sz="1800" b="0" i="0" u="none" strike="noStrike" cap="none">
                <a:solidFill>
                  <a:srgbClr val="797979"/>
                </a:solidFill>
                <a:latin typeface="Lato"/>
                <a:ea typeface="Lato"/>
                <a:cs typeface="Lato"/>
                <a:sym typeface="Lato"/>
              </a:defRPr>
            </a:lvl5pPr>
            <a:lvl6pPr marL="2743200" marR="0" lvl="5" indent="-228600" algn="l" rtl="0">
              <a:lnSpc>
                <a:spcPct val="90000"/>
              </a:lnSpc>
              <a:spcBef>
                <a:spcPts val="16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1600"/>
              </a:spcBef>
              <a:spcAft>
                <a:spcPts val="16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24" name="Google Shape;924;p127"/>
          <p:cNvSpPr txBox="1">
            <a:spLocks noGrp="1"/>
          </p:cNvSpPr>
          <p:nvPr>
            <p:ph type="body" idx="3"/>
          </p:nvPr>
        </p:nvSpPr>
        <p:spPr>
          <a:xfrm>
            <a:off x="3183074" y="1413320"/>
            <a:ext cx="2769300" cy="32634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100000"/>
              </a:lnSpc>
              <a:spcBef>
                <a:spcPts val="800"/>
              </a:spcBef>
              <a:spcAft>
                <a:spcPts val="0"/>
              </a:spcAft>
              <a:buClr>
                <a:srgbClr val="797979"/>
              </a:buClr>
              <a:buSzPts val="2700"/>
              <a:buFont typeface="Arial"/>
              <a:buChar char="•"/>
              <a:defRPr sz="2700" b="0" i="0" u="none" strike="noStrike" cap="none">
                <a:solidFill>
                  <a:srgbClr val="797979"/>
                </a:solidFill>
                <a:latin typeface="Lato"/>
                <a:ea typeface="Lato"/>
                <a:cs typeface="Lato"/>
                <a:sym typeface="Lato"/>
              </a:defRPr>
            </a:lvl1pPr>
            <a:lvl2pPr marL="914400" marR="0" lvl="1" indent="-381000" algn="l" rtl="0">
              <a:lnSpc>
                <a:spcPct val="100000"/>
              </a:lnSpc>
              <a:spcBef>
                <a:spcPts val="1600"/>
              </a:spcBef>
              <a:spcAft>
                <a:spcPts val="0"/>
              </a:spcAft>
              <a:buClr>
                <a:srgbClr val="797979"/>
              </a:buClr>
              <a:buSzPts val="2400"/>
              <a:buFont typeface="Arial"/>
              <a:buChar char="•"/>
              <a:defRPr sz="2400" b="0" i="0" u="none" strike="noStrike" cap="none">
                <a:solidFill>
                  <a:srgbClr val="797979"/>
                </a:solidFill>
                <a:latin typeface="Lato"/>
                <a:ea typeface="Lato"/>
                <a:cs typeface="Lato"/>
                <a:sym typeface="Lato"/>
              </a:defRPr>
            </a:lvl2pPr>
            <a:lvl3pPr marL="1371600" marR="0" lvl="2" indent="-361950" algn="l" rtl="0">
              <a:lnSpc>
                <a:spcPct val="100000"/>
              </a:lnSpc>
              <a:spcBef>
                <a:spcPts val="1600"/>
              </a:spcBef>
              <a:spcAft>
                <a:spcPts val="0"/>
              </a:spcAft>
              <a:buClr>
                <a:srgbClr val="797979"/>
              </a:buClr>
              <a:buSzPts val="2100"/>
              <a:buFont typeface="Arial"/>
              <a:buChar char="•"/>
              <a:defRPr sz="2100" b="0" i="0" u="none" strike="noStrike" cap="none">
                <a:solidFill>
                  <a:srgbClr val="797979"/>
                </a:solidFill>
                <a:latin typeface="Lato"/>
                <a:ea typeface="Lato"/>
                <a:cs typeface="Lato"/>
                <a:sym typeface="Lato"/>
              </a:defRPr>
            </a:lvl3pPr>
            <a:lvl4pPr marL="1828800" marR="0" lvl="3" indent="-342900" algn="l" rtl="0">
              <a:lnSpc>
                <a:spcPct val="100000"/>
              </a:lnSpc>
              <a:spcBef>
                <a:spcPts val="1600"/>
              </a:spcBef>
              <a:spcAft>
                <a:spcPts val="0"/>
              </a:spcAft>
              <a:buClr>
                <a:srgbClr val="797979"/>
              </a:buClr>
              <a:buSzPts val="1800"/>
              <a:buFont typeface="Arial"/>
              <a:buChar char="•"/>
              <a:defRPr sz="1800" b="0" i="0" u="none" strike="noStrike" cap="none">
                <a:solidFill>
                  <a:srgbClr val="797979"/>
                </a:solidFill>
                <a:latin typeface="Lato"/>
                <a:ea typeface="Lato"/>
                <a:cs typeface="Lato"/>
                <a:sym typeface="Lato"/>
              </a:defRPr>
            </a:lvl4pPr>
            <a:lvl5pPr marL="2286000" marR="0" lvl="4" indent="-342900" algn="l" rtl="0">
              <a:lnSpc>
                <a:spcPct val="100000"/>
              </a:lnSpc>
              <a:spcBef>
                <a:spcPts val="1600"/>
              </a:spcBef>
              <a:spcAft>
                <a:spcPts val="0"/>
              </a:spcAft>
              <a:buClr>
                <a:srgbClr val="797979"/>
              </a:buClr>
              <a:buSzPts val="1800"/>
              <a:buFont typeface="Arial"/>
              <a:buChar char="•"/>
              <a:defRPr sz="1800" b="0" i="0" u="none" strike="noStrike" cap="none">
                <a:solidFill>
                  <a:srgbClr val="797979"/>
                </a:solidFill>
                <a:latin typeface="Lato"/>
                <a:ea typeface="Lato"/>
                <a:cs typeface="Lato"/>
                <a:sym typeface="Lato"/>
              </a:defRPr>
            </a:lvl5pPr>
            <a:lvl6pPr marL="2743200" marR="0" lvl="5" indent="-228600" algn="l" rtl="0">
              <a:lnSpc>
                <a:spcPct val="90000"/>
              </a:lnSpc>
              <a:spcBef>
                <a:spcPts val="16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1600"/>
              </a:spcBef>
              <a:spcAft>
                <a:spcPts val="16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 top">
  <p:cSld name="TITLE_AND_TWO_COLUMNS_1">
    <p:bg>
      <p:bgPr>
        <a:solidFill>
          <a:schemeClr val="dk2"/>
        </a:solidFill>
        <a:effectLst/>
      </p:bgPr>
    </p:bg>
    <p:spTree>
      <p:nvGrpSpPr>
        <p:cNvPr id="1" name="Shape 79"/>
        <p:cNvGrpSpPr/>
        <p:nvPr/>
      </p:nvGrpSpPr>
      <p:grpSpPr>
        <a:xfrm>
          <a:off x="0" y="0"/>
          <a:ext cx="0" cy="0"/>
          <a:chOff x="0" y="0"/>
          <a:chExt cx="0" cy="0"/>
        </a:xfrm>
      </p:grpSpPr>
      <p:sp>
        <p:nvSpPr>
          <p:cNvPr id="80" name="Google Shape;80;p14" descr="null"/>
          <p:cNvSpPr/>
          <p:nvPr/>
        </p:nvSpPr>
        <p:spPr>
          <a:xfrm>
            <a:off x="-74950" y="-36525"/>
            <a:ext cx="9227700" cy="1034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Font typeface="Lato"/>
              <a:buNone/>
              <a:defRPr b="1">
                <a:latin typeface="Lato"/>
                <a:ea typeface="Lato"/>
                <a:cs typeface="Lato"/>
                <a:sym typeface="Lato"/>
              </a:defRPr>
            </a:lvl1pPr>
            <a:lvl2pPr lvl="1" rtl="0">
              <a:spcBef>
                <a:spcPts val="0"/>
              </a:spcBef>
              <a:spcAft>
                <a:spcPts val="0"/>
              </a:spcAft>
              <a:buSzPts val="3200"/>
              <a:buFont typeface="Lato"/>
              <a:buNone/>
              <a:defRPr b="1">
                <a:latin typeface="Lato"/>
                <a:ea typeface="Lato"/>
                <a:cs typeface="Lato"/>
                <a:sym typeface="Lato"/>
              </a:defRPr>
            </a:lvl2pPr>
            <a:lvl3pPr lvl="2" rtl="0">
              <a:spcBef>
                <a:spcPts val="0"/>
              </a:spcBef>
              <a:spcAft>
                <a:spcPts val="0"/>
              </a:spcAft>
              <a:buSzPts val="3200"/>
              <a:buFont typeface="Lato"/>
              <a:buNone/>
              <a:defRPr b="1">
                <a:latin typeface="Lato"/>
                <a:ea typeface="Lato"/>
                <a:cs typeface="Lato"/>
                <a:sym typeface="Lato"/>
              </a:defRPr>
            </a:lvl3pPr>
            <a:lvl4pPr lvl="3" rtl="0">
              <a:spcBef>
                <a:spcPts val="0"/>
              </a:spcBef>
              <a:spcAft>
                <a:spcPts val="0"/>
              </a:spcAft>
              <a:buSzPts val="3200"/>
              <a:buFont typeface="Lato"/>
              <a:buNone/>
              <a:defRPr b="1">
                <a:latin typeface="Lato"/>
                <a:ea typeface="Lato"/>
                <a:cs typeface="Lato"/>
                <a:sym typeface="Lato"/>
              </a:defRPr>
            </a:lvl4pPr>
            <a:lvl5pPr lvl="4" rtl="0">
              <a:spcBef>
                <a:spcPts val="0"/>
              </a:spcBef>
              <a:spcAft>
                <a:spcPts val="0"/>
              </a:spcAft>
              <a:buSzPts val="3200"/>
              <a:buFont typeface="Lato"/>
              <a:buNone/>
              <a:defRPr b="1">
                <a:latin typeface="Lato"/>
                <a:ea typeface="Lato"/>
                <a:cs typeface="Lato"/>
                <a:sym typeface="Lato"/>
              </a:defRPr>
            </a:lvl5pPr>
            <a:lvl6pPr lvl="5" rtl="0">
              <a:spcBef>
                <a:spcPts val="0"/>
              </a:spcBef>
              <a:spcAft>
                <a:spcPts val="0"/>
              </a:spcAft>
              <a:buSzPts val="3200"/>
              <a:buFont typeface="Lato"/>
              <a:buNone/>
              <a:defRPr b="1">
                <a:latin typeface="Lato"/>
                <a:ea typeface="Lato"/>
                <a:cs typeface="Lato"/>
                <a:sym typeface="Lato"/>
              </a:defRPr>
            </a:lvl6pPr>
            <a:lvl7pPr lvl="6" rtl="0">
              <a:spcBef>
                <a:spcPts val="0"/>
              </a:spcBef>
              <a:spcAft>
                <a:spcPts val="0"/>
              </a:spcAft>
              <a:buSzPts val="3200"/>
              <a:buFont typeface="Lato"/>
              <a:buNone/>
              <a:defRPr b="1">
                <a:latin typeface="Lato"/>
                <a:ea typeface="Lato"/>
                <a:cs typeface="Lato"/>
                <a:sym typeface="Lato"/>
              </a:defRPr>
            </a:lvl7pPr>
            <a:lvl8pPr lvl="7" rtl="0">
              <a:spcBef>
                <a:spcPts val="0"/>
              </a:spcBef>
              <a:spcAft>
                <a:spcPts val="0"/>
              </a:spcAft>
              <a:buSzPts val="3200"/>
              <a:buFont typeface="Lato"/>
              <a:buNone/>
              <a:defRPr b="1">
                <a:latin typeface="Lato"/>
                <a:ea typeface="Lato"/>
                <a:cs typeface="Lato"/>
                <a:sym typeface="Lato"/>
              </a:defRPr>
            </a:lvl8pPr>
            <a:lvl9pPr lvl="8" rtl="0">
              <a:spcBef>
                <a:spcPts val="0"/>
              </a:spcBef>
              <a:spcAft>
                <a:spcPts val="0"/>
              </a:spcAft>
              <a:buSzPts val="3200"/>
              <a:buFont typeface="Lato"/>
              <a:buNone/>
              <a:defRPr b="1">
                <a:latin typeface="Lato"/>
                <a:ea typeface="Lato"/>
                <a:cs typeface="Lato"/>
                <a:sym typeface="Lato"/>
              </a:defRPr>
            </a:lvl9pPr>
          </a:lstStyle>
          <a:p>
            <a:endParaRPr/>
          </a:p>
        </p:txBody>
      </p:sp>
      <p:sp>
        <p:nvSpPr>
          <p:cNvPr id="82" name="Google Shape;82;p14"/>
          <p:cNvSpPr txBox="1">
            <a:spLocks noGrp="1"/>
          </p:cNvSpPr>
          <p:nvPr>
            <p:ph type="body" idx="1"/>
          </p:nvPr>
        </p:nvSpPr>
        <p:spPr>
          <a:xfrm>
            <a:off x="471900" y="1233275"/>
            <a:ext cx="39999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accent6"/>
              </a:buClr>
              <a:buSzPts val="2400"/>
              <a:buChar char="●"/>
              <a:defRPr>
                <a:solidFill>
                  <a:schemeClr val="accent6"/>
                </a:solidFill>
              </a:defRPr>
            </a:lvl1pPr>
            <a:lvl2pPr marL="914400" lvl="1" indent="-361950" rtl="0">
              <a:spcBef>
                <a:spcPts val="1600"/>
              </a:spcBef>
              <a:spcAft>
                <a:spcPts val="0"/>
              </a:spcAft>
              <a:buClr>
                <a:schemeClr val="accent6"/>
              </a:buClr>
              <a:buSzPts val="2100"/>
              <a:buChar char="○"/>
              <a:defRPr>
                <a:solidFill>
                  <a:schemeClr val="accent6"/>
                </a:solidFill>
              </a:defRPr>
            </a:lvl2pPr>
            <a:lvl3pPr marL="1371600" lvl="2" indent="-304800" rtl="0">
              <a:spcBef>
                <a:spcPts val="1600"/>
              </a:spcBef>
              <a:spcAft>
                <a:spcPts val="0"/>
              </a:spcAft>
              <a:buClr>
                <a:schemeClr val="accent6"/>
              </a:buClr>
              <a:buSzPts val="1200"/>
              <a:buChar char="■"/>
              <a:defRPr sz="1200">
                <a:solidFill>
                  <a:schemeClr val="accent6"/>
                </a:solidFill>
              </a:defRPr>
            </a:lvl3pPr>
            <a:lvl4pPr marL="1828800" lvl="3" indent="-304800" rtl="0">
              <a:spcBef>
                <a:spcPts val="1600"/>
              </a:spcBef>
              <a:spcAft>
                <a:spcPts val="0"/>
              </a:spcAft>
              <a:buClr>
                <a:schemeClr val="accent6"/>
              </a:buClr>
              <a:buSzPts val="1200"/>
              <a:buChar char="●"/>
              <a:defRPr sz="1200">
                <a:solidFill>
                  <a:schemeClr val="accent6"/>
                </a:solidFill>
              </a:defRPr>
            </a:lvl4pPr>
            <a:lvl5pPr marL="2286000" lvl="4" indent="-304800" rtl="0">
              <a:spcBef>
                <a:spcPts val="1600"/>
              </a:spcBef>
              <a:spcAft>
                <a:spcPts val="0"/>
              </a:spcAft>
              <a:buClr>
                <a:schemeClr val="accent6"/>
              </a:buClr>
              <a:buSzPts val="1200"/>
              <a:buChar char="○"/>
              <a:defRPr sz="1200">
                <a:solidFill>
                  <a:schemeClr val="accent6"/>
                </a:solidFill>
              </a:defRPr>
            </a:lvl5pPr>
            <a:lvl6pPr marL="2743200" lvl="5" indent="-304800" rtl="0">
              <a:spcBef>
                <a:spcPts val="1600"/>
              </a:spcBef>
              <a:spcAft>
                <a:spcPts val="0"/>
              </a:spcAft>
              <a:buClr>
                <a:schemeClr val="accent6"/>
              </a:buClr>
              <a:buSzPts val="1200"/>
              <a:buChar char="■"/>
              <a:defRPr sz="1200">
                <a:solidFill>
                  <a:schemeClr val="accent6"/>
                </a:solidFill>
              </a:defRPr>
            </a:lvl6pPr>
            <a:lvl7pPr marL="3200400" lvl="6" indent="-304800" rtl="0">
              <a:spcBef>
                <a:spcPts val="1600"/>
              </a:spcBef>
              <a:spcAft>
                <a:spcPts val="0"/>
              </a:spcAft>
              <a:buClr>
                <a:schemeClr val="accent6"/>
              </a:buClr>
              <a:buSzPts val="1200"/>
              <a:buChar char="●"/>
              <a:defRPr sz="1200">
                <a:solidFill>
                  <a:schemeClr val="accent6"/>
                </a:solidFill>
              </a:defRPr>
            </a:lvl7pPr>
            <a:lvl8pPr marL="3657600" lvl="7" indent="-304800" rtl="0">
              <a:spcBef>
                <a:spcPts val="1600"/>
              </a:spcBef>
              <a:spcAft>
                <a:spcPts val="0"/>
              </a:spcAft>
              <a:buClr>
                <a:schemeClr val="accent6"/>
              </a:buClr>
              <a:buSzPts val="1200"/>
              <a:buChar char="○"/>
              <a:defRPr sz="1200">
                <a:solidFill>
                  <a:schemeClr val="accent6"/>
                </a:solidFill>
              </a:defRPr>
            </a:lvl8pPr>
            <a:lvl9pPr marL="4114800" lvl="8" indent="-304800" rtl="0">
              <a:spcBef>
                <a:spcPts val="1600"/>
              </a:spcBef>
              <a:spcAft>
                <a:spcPts val="1600"/>
              </a:spcAft>
              <a:buClr>
                <a:schemeClr val="accent6"/>
              </a:buClr>
              <a:buSzPts val="1200"/>
              <a:buChar char="■"/>
              <a:defRPr sz="1200">
                <a:solidFill>
                  <a:schemeClr val="accent6"/>
                </a:solidFill>
              </a:defRPr>
            </a:lvl9pPr>
          </a:lstStyle>
          <a:p>
            <a:endParaRPr/>
          </a:p>
        </p:txBody>
      </p:sp>
      <p:sp>
        <p:nvSpPr>
          <p:cNvPr id="83" name="Google Shape;83;p14"/>
          <p:cNvSpPr txBox="1">
            <a:spLocks noGrp="1"/>
          </p:cNvSpPr>
          <p:nvPr>
            <p:ph type="body" idx="2"/>
          </p:nvPr>
        </p:nvSpPr>
        <p:spPr>
          <a:xfrm>
            <a:off x="4694250" y="1233275"/>
            <a:ext cx="39999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accent6"/>
              </a:buClr>
              <a:buSzPts val="2400"/>
              <a:buChar char="●"/>
              <a:defRPr>
                <a:solidFill>
                  <a:schemeClr val="accent6"/>
                </a:solidFill>
              </a:defRPr>
            </a:lvl1pPr>
            <a:lvl2pPr marL="914400" lvl="1" indent="-361950" rtl="0">
              <a:spcBef>
                <a:spcPts val="1600"/>
              </a:spcBef>
              <a:spcAft>
                <a:spcPts val="0"/>
              </a:spcAft>
              <a:buClr>
                <a:schemeClr val="accent6"/>
              </a:buClr>
              <a:buSzPts val="2100"/>
              <a:buChar char="○"/>
              <a:defRPr>
                <a:solidFill>
                  <a:schemeClr val="accent6"/>
                </a:solidFill>
              </a:defRPr>
            </a:lvl2pPr>
            <a:lvl3pPr marL="1371600" lvl="2" indent="-304800" rtl="0">
              <a:spcBef>
                <a:spcPts val="1600"/>
              </a:spcBef>
              <a:spcAft>
                <a:spcPts val="0"/>
              </a:spcAft>
              <a:buClr>
                <a:schemeClr val="accent6"/>
              </a:buClr>
              <a:buSzPts val="1200"/>
              <a:buChar char="■"/>
              <a:defRPr sz="1200">
                <a:solidFill>
                  <a:schemeClr val="accent6"/>
                </a:solidFill>
              </a:defRPr>
            </a:lvl3pPr>
            <a:lvl4pPr marL="1828800" lvl="3" indent="-304800" rtl="0">
              <a:spcBef>
                <a:spcPts val="1600"/>
              </a:spcBef>
              <a:spcAft>
                <a:spcPts val="0"/>
              </a:spcAft>
              <a:buClr>
                <a:schemeClr val="accent6"/>
              </a:buClr>
              <a:buSzPts val="1200"/>
              <a:buChar char="●"/>
              <a:defRPr sz="1200">
                <a:solidFill>
                  <a:schemeClr val="accent6"/>
                </a:solidFill>
              </a:defRPr>
            </a:lvl4pPr>
            <a:lvl5pPr marL="2286000" lvl="4" indent="-304800" rtl="0">
              <a:spcBef>
                <a:spcPts val="1600"/>
              </a:spcBef>
              <a:spcAft>
                <a:spcPts val="0"/>
              </a:spcAft>
              <a:buClr>
                <a:schemeClr val="accent6"/>
              </a:buClr>
              <a:buSzPts val="1200"/>
              <a:buChar char="○"/>
              <a:defRPr sz="1200">
                <a:solidFill>
                  <a:schemeClr val="accent6"/>
                </a:solidFill>
              </a:defRPr>
            </a:lvl5pPr>
            <a:lvl6pPr marL="2743200" lvl="5" indent="-304800" rtl="0">
              <a:spcBef>
                <a:spcPts val="1600"/>
              </a:spcBef>
              <a:spcAft>
                <a:spcPts val="0"/>
              </a:spcAft>
              <a:buClr>
                <a:schemeClr val="accent6"/>
              </a:buClr>
              <a:buSzPts val="1200"/>
              <a:buChar char="■"/>
              <a:defRPr sz="1200">
                <a:solidFill>
                  <a:schemeClr val="accent6"/>
                </a:solidFill>
              </a:defRPr>
            </a:lvl6pPr>
            <a:lvl7pPr marL="3200400" lvl="6" indent="-304800" rtl="0">
              <a:spcBef>
                <a:spcPts val="1600"/>
              </a:spcBef>
              <a:spcAft>
                <a:spcPts val="0"/>
              </a:spcAft>
              <a:buClr>
                <a:schemeClr val="accent6"/>
              </a:buClr>
              <a:buSzPts val="1200"/>
              <a:buChar char="●"/>
              <a:defRPr sz="1200">
                <a:solidFill>
                  <a:schemeClr val="accent6"/>
                </a:solidFill>
              </a:defRPr>
            </a:lvl7pPr>
            <a:lvl8pPr marL="3657600" lvl="7" indent="-304800" rtl="0">
              <a:spcBef>
                <a:spcPts val="1600"/>
              </a:spcBef>
              <a:spcAft>
                <a:spcPts val="0"/>
              </a:spcAft>
              <a:buClr>
                <a:schemeClr val="accent6"/>
              </a:buClr>
              <a:buSzPts val="1200"/>
              <a:buChar char="○"/>
              <a:defRPr sz="1200">
                <a:solidFill>
                  <a:schemeClr val="accent6"/>
                </a:solidFill>
              </a:defRPr>
            </a:lvl8pPr>
            <a:lvl9pPr marL="4114800" lvl="8" indent="-304800" rtl="0">
              <a:spcBef>
                <a:spcPts val="1600"/>
              </a:spcBef>
              <a:spcAft>
                <a:spcPts val="1600"/>
              </a:spcAft>
              <a:buClr>
                <a:schemeClr val="accent6"/>
              </a:buClr>
              <a:buSzPts val="1200"/>
              <a:buChar char="■"/>
              <a:defRPr sz="1200">
                <a:solidFill>
                  <a:schemeClr val="accent6"/>
                </a:solidFill>
              </a:defRPr>
            </a:lvl9pPr>
          </a:lstStyle>
          <a:p>
            <a:endParaRPr/>
          </a:p>
        </p:txBody>
      </p:sp>
      <p:sp>
        <p:nvSpPr>
          <p:cNvPr id="84" name="Google Shape;84;p14"/>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5" name="Google Shape;85;p14"/>
          <p:cNvGrpSpPr/>
          <p:nvPr/>
        </p:nvGrpSpPr>
        <p:grpSpPr>
          <a:xfrm>
            <a:off x="152400" y="4779450"/>
            <a:ext cx="3571875" cy="273600"/>
            <a:chOff x="152400" y="4779450"/>
            <a:chExt cx="3571875" cy="273600"/>
          </a:xfrm>
        </p:grpSpPr>
        <p:pic>
          <p:nvPicPr>
            <p:cNvPr id="86" name="Google Shape;86;p14" descr="Social media icons for: Twitter, Facebook, LinkedIn, Instagram, Pinterest, and YouTube"/>
            <p:cNvPicPr preferRelativeResize="0"/>
            <p:nvPr/>
          </p:nvPicPr>
          <p:blipFill>
            <a:blip r:embed="rId2">
              <a:alphaModFix/>
            </a:blip>
            <a:stretch>
              <a:fillRect/>
            </a:stretch>
          </p:blipFill>
          <p:spPr>
            <a:xfrm>
              <a:off x="152400" y="4882300"/>
              <a:ext cx="1229306" cy="170750"/>
            </a:xfrm>
            <a:prstGeom prst="rect">
              <a:avLst/>
            </a:prstGeom>
            <a:noFill/>
            <a:ln>
              <a:noFill/>
            </a:ln>
          </p:spPr>
        </p:pic>
        <p:sp>
          <p:nvSpPr>
            <p:cNvPr id="87" name="Google Shape;87;p14"/>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88" name="Google Shape;88;p14"/>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 top">
  <p:cSld name="TITLE_AND_TWO_COLUMNS_1_2">
    <p:bg>
      <p:bgPr>
        <a:solidFill>
          <a:schemeClr val="dk2"/>
        </a:solidFill>
        <a:effectLst/>
      </p:bgPr>
    </p:bg>
    <p:spTree>
      <p:nvGrpSpPr>
        <p:cNvPr id="1" name="Shape 89"/>
        <p:cNvGrpSpPr/>
        <p:nvPr/>
      </p:nvGrpSpPr>
      <p:grpSpPr>
        <a:xfrm>
          <a:off x="0" y="0"/>
          <a:ext cx="0" cy="0"/>
          <a:chOff x="0" y="0"/>
          <a:chExt cx="0" cy="0"/>
        </a:xfrm>
      </p:grpSpPr>
      <p:sp>
        <p:nvSpPr>
          <p:cNvPr id="90" name="Google Shape;90;p15"/>
          <p:cNvSpPr txBox="1">
            <a:spLocks noGrp="1"/>
          </p:cNvSpPr>
          <p:nvPr>
            <p:ph type="body" idx="1"/>
          </p:nvPr>
        </p:nvSpPr>
        <p:spPr>
          <a:xfrm>
            <a:off x="6267846" y="1233275"/>
            <a:ext cx="25692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accent6"/>
              </a:buClr>
              <a:buSzPts val="2400"/>
              <a:buChar char="●"/>
              <a:defRPr>
                <a:solidFill>
                  <a:schemeClr val="accent6"/>
                </a:solidFill>
              </a:defRPr>
            </a:lvl1pPr>
            <a:lvl2pPr marL="914400" lvl="1" indent="-361950" rtl="0">
              <a:spcBef>
                <a:spcPts val="1600"/>
              </a:spcBef>
              <a:spcAft>
                <a:spcPts val="0"/>
              </a:spcAft>
              <a:buClr>
                <a:schemeClr val="accent6"/>
              </a:buClr>
              <a:buSzPts val="2100"/>
              <a:buChar char="○"/>
              <a:defRPr>
                <a:solidFill>
                  <a:schemeClr val="accent6"/>
                </a:solidFill>
              </a:defRPr>
            </a:lvl2pPr>
            <a:lvl3pPr marL="1371600" lvl="2" indent="-304800" rtl="0">
              <a:spcBef>
                <a:spcPts val="1600"/>
              </a:spcBef>
              <a:spcAft>
                <a:spcPts val="0"/>
              </a:spcAft>
              <a:buClr>
                <a:schemeClr val="accent6"/>
              </a:buClr>
              <a:buSzPts val="1200"/>
              <a:buChar char="■"/>
              <a:defRPr sz="1200">
                <a:solidFill>
                  <a:schemeClr val="accent6"/>
                </a:solidFill>
              </a:defRPr>
            </a:lvl3pPr>
            <a:lvl4pPr marL="1828800" lvl="3" indent="-304800" rtl="0">
              <a:spcBef>
                <a:spcPts val="1600"/>
              </a:spcBef>
              <a:spcAft>
                <a:spcPts val="0"/>
              </a:spcAft>
              <a:buClr>
                <a:schemeClr val="accent6"/>
              </a:buClr>
              <a:buSzPts val="1200"/>
              <a:buChar char="●"/>
              <a:defRPr sz="1200">
                <a:solidFill>
                  <a:schemeClr val="accent6"/>
                </a:solidFill>
              </a:defRPr>
            </a:lvl4pPr>
            <a:lvl5pPr marL="2286000" lvl="4" indent="-304800" rtl="0">
              <a:spcBef>
                <a:spcPts val="1600"/>
              </a:spcBef>
              <a:spcAft>
                <a:spcPts val="0"/>
              </a:spcAft>
              <a:buClr>
                <a:schemeClr val="accent6"/>
              </a:buClr>
              <a:buSzPts val="1200"/>
              <a:buChar char="○"/>
              <a:defRPr sz="1200">
                <a:solidFill>
                  <a:schemeClr val="accent6"/>
                </a:solidFill>
              </a:defRPr>
            </a:lvl5pPr>
            <a:lvl6pPr marL="2743200" lvl="5" indent="-304800" rtl="0">
              <a:spcBef>
                <a:spcPts val="1600"/>
              </a:spcBef>
              <a:spcAft>
                <a:spcPts val="0"/>
              </a:spcAft>
              <a:buClr>
                <a:schemeClr val="accent6"/>
              </a:buClr>
              <a:buSzPts val="1200"/>
              <a:buChar char="■"/>
              <a:defRPr sz="1200">
                <a:solidFill>
                  <a:schemeClr val="accent6"/>
                </a:solidFill>
              </a:defRPr>
            </a:lvl6pPr>
            <a:lvl7pPr marL="3200400" lvl="6" indent="-304800" rtl="0">
              <a:spcBef>
                <a:spcPts val="1600"/>
              </a:spcBef>
              <a:spcAft>
                <a:spcPts val="0"/>
              </a:spcAft>
              <a:buClr>
                <a:schemeClr val="accent6"/>
              </a:buClr>
              <a:buSzPts val="1200"/>
              <a:buChar char="●"/>
              <a:defRPr sz="1200">
                <a:solidFill>
                  <a:schemeClr val="accent6"/>
                </a:solidFill>
              </a:defRPr>
            </a:lvl7pPr>
            <a:lvl8pPr marL="3657600" lvl="7" indent="-304800" rtl="0">
              <a:spcBef>
                <a:spcPts val="1600"/>
              </a:spcBef>
              <a:spcAft>
                <a:spcPts val="0"/>
              </a:spcAft>
              <a:buClr>
                <a:schemeClr val="accent6"/>
              </a:buClr>
              <a:buSzPts val="1200"/>
              <a:buChar char="○"/>
              <a:defRPr sz="1200">
                <a:solidFill>
                  <a:schemeClr val="accent6"/>
                </a:solidFill>
              </a:defRPr>
            </a:lvl8pPr>
            <a:lvl9pPr marL="4114800" lvl="8" indent="-304800" rtl="0">
              <a:spcBef>
                <a:spcPts val="1600"/>
              </a:spcBef>
              <a:spcAft>
                <a:spcPts val="1600"/>
              </a:spcAft>
              <a:buClr>
                <a:schemeClr val="accent6"/>
              </a:buClr>
              <a:buSzPts val="1200"/>
              <a:buChar char="■"/>
              <a:defRPr sz="1200">
                <a:solidFill>
                  <a:schemeClr val="accent6"/>
                </a:solidFill>
              </a:defRPr>
            </a:lvl9pPr>
          </a:lstStyle>
          <a:p>
            <a:endParaRPr/>
          </a:p>
        </p:txBody>
      </p:sp>
      <p:sp>
        <p:nvSpPr>
          <p:cNvPr id="91" name="Google Shape;91;p15" descr="null"/>
          <p:cNvSpPr/>
          <p:nvPr/>
        </p:nvSpPr>
        <p:spPr>
          <a:xfrm>
            <a:off x="-74950" y="-36525"/>
            <a:ext cx="9227700" cy="1034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Lato"/>
              <a:buNone/>
              <a:defRPr b="1">
                <a:solidFill>
                  <a:schemeClr val="dk2"/>
                </a:solidFill>
                <a:latin typeface="Lato"/>
                <a:ea typeface="Lato"/>
                <a:cs typeface="Lato"/>
                <a:sym typeface="Lato"/>
              </a:defRPr>
            </a:lvl1pPr>
            <a:lvl2pPr lvl="1" rtl="0">
              <a:spcBef>
                <a:spcPts val="0"/>
              </a:spcBef>
              <a:spcAft>
                <a:spcPts val="0"/>
              </a:spcAft>
              <a:buClr>
                <a:schemeClr val="dk2"/>
              </a:buClr>
              <a:buSzPts val="3200"/>
              <a:buFont typeface="Lato"/>
              <a:buNone/>
              <a:defRPr b="1">
                <a:solidFill>
                  <a:schemeClr val="dk2"/>
                </a:solidFill>
                <a:latin typeface="Lato"/>
                <a:ea typeface="Lato"/>
                <a:cs typeface="Lato"/>
                <a:sym typeface="Lato"/>
              </a:defRPr>
            </a:lvl2pPr>
            <a:lvl3pPr lvl="2" rtl="0">
              <a:spcBef>
                <a:spcPts val="0"/>
              </a:spcBef>
              <a:spcAft>
                <a:spcPts val="0"/>
              </a:spcAft>
              <a:buClr>
                <a:schemeClr val="dk2"/>
              </a:buClr>
              <a:buSzPts val="3200"/>
              <a:buFont typeface="Lato"/>
              <a:buNone/>
              <a:defRPr b="1">
                <a:solidFill>
                  <a:schemeClr val="dk2"/>
                </a:solidFill>
                <a:latin typeface="Lato"/>
                <a:ea typeface="Lato"/>
                <a:cs typeface="Lato"/>
                <a:sym typeface="Lato"/>
              </a:defRPr>
            </a:lvl3pPr>
            <a:lvl4pPr lvl="3" rtl="0">
              <a:spcBef>
                <a:spcPts val="0"/>
              </a:spcBef>
              <a:spcAft>
                <a:spcPts val="0"/>
              </a:spcAft>
              <a:buClr>
                <a:schemeClr val="dk2"/>
              </a:buClr>
              <a:buSzPts val="3200"/>
              <a:buFont typeface="Lato"/>
              <a:buNone/>
              <a:defRPr b="1">
                <a:solidFill>
                  <a:schemeClr val="dk2"/>
                </a:solidFill>
                <a:latin typeface="Lato"/>
                <a:ea typeface="Lato"/>
                <a:cs typeface="Lato"/>
                <a:sym typeface="Lato"/>
              </a:defRPr>
            </a:lvl4pPr>
            <a:lvl5pPr lvl="4" rtl="0">
              <a:spcBef>
                <a:spcPts val="0"/>
              </a:spcBef>
              <a:spcAft>
                <a:spcPts val="0"/>
              </a:spcAft>
              <a:buClr>
                <a:schemeClr val="dk2"/>
              </a:buClr>
              <a:buSzPts val="3200"/>
              <a:buFont typeface="Lato"/>
              <a:buNone/>
              <a:defRPr b="1">
                <a:solidFill>
                  <a:schemeClr val="dk2"/>
                </a:solidFill>
                <a:latin typeface="Lato"/>
                <a:ea typeface="Lato"/>
                <a:cs typeface="Lato"/>
                <a:sym typeface="Lato"/>
              </a:defRPr>
            </a:lvl5pPr>
            <a:lvl6pPr lvl="5" rtl="0">
              <a:spcBef>
                <a:spcPts val="0"/>
              </a:spcBef>
              <a:spcAft>
                <a:spcPts val="0"/>
              </a:spcAft>
              <a:buClr>
                <a:schemeClr val="dk2"/>
              </a:buClr>
              <a:buSzPts val="3200"/>
              <a:buFont typeface="Lato"/>
              <a:buNone/>
              <a:defRPr b="1">
                <a:solidFill>
                  <a:schemeClr val="dk2"/>
                </a:solidFill>
                <a:latin typeface="Lato"/>
                <a:ea typeface="Lato"/>
                <a:cs typeface="Lato"/>
                <a:sym typeface="Lato"/>
              </a:defRPr>
            </a:lvl6pPr>
            <a:lvl7pPr lvl="6" rtl="0">
              <a:spcBef>
                <a:spcPts val="0"/>
              </a:spcBef>
              <a:spcAft>
                <a:spcPts val="0"/>
              </a:spcAft>
              <a:buClr>
                <a:schemeClr val="dk2"/>
              </a:buClr>
              <a:buSzPts val="3200"/>
              <a:buFont typeface="Lato"/>
              <a:buNone/>
              <a:defRPr b="1">
                <a:solidFill>
                  <a:schemeClr val="dk2"/>
                </a:solidFill>
                <a:latin typeface="Lato"/>
                <a:ea typeface="Lato"/>
                <a:cs typeface="Lato"/>
                <a:sym typeface="Lato"/>
              </a:defRPr>
            </a:lvl7pPr>
            <a:lvl8pPr lvl="7" rtl="0">
              <a:spcBef>
                <a:spcPts val="0"/>
              </a:spcBef>
              <a:spcAft>
                <a:spcPts val="0"/>
              </a:spcAft>
              <a:buClr>
                <a:schemeClr val="dk2"/>
              </a:buClr>
              <a:buSzPts val="3200"/>
              <a:buFont typeface="Lato"/>
              <a:buNone/>
              <a:defRPr b="1">
                <a:solidFill>
                  <a:schemeClr val="dk2"/>
                </a:solidFill>
                <a:latin typeface="Lato"/>
                <a:ea typeface="Lato"/>
                <a:cs typeface="Lato"/>
                <a:sym typeface="Lato"/>
              </a:defRPr>
            </a:lvl8pPr>
            <a:lvl9pPr lvl="8" rtl="0">
              <a:spcBef>
                <a:spcPts val="0"/>
              </a:spcBef>
              <a:spcAft>
                <a:spcPts val="0"/>
              </a:spcAft>
              <a:buClr>
                <a:schemeClr val="dk2"/>
              </a:buClr>
              <a:buSzPts val="3200"/>
              <a:buFont typeface="Lato"/>
              <a:buNone/>
              <a:defRPr b="1">
                <a:solidFill>
                  <a:schemeClr val="dk2"/>
                </a:solidFill>
                <a:latin typeface="Lato"/>
                <a:ea typeface="Lato"/>
                <a:cs typeface="Lato"/>
                <a:sym typeface="Lato"/>
              </a:defRPr>
            </a:lvl9pPr>
          </a:lstStyle>
          <a:p>
            <a:endParaRPr/>
          </a:p>
        </p:txBody>
      </p:sp>
      <p:sp>
        <p:nvSpPr>
          <p:cNvPr id="93" name="Google Shape;93;p15"/>
          <p:cNvSpPr txBox="1">
            <a:spLocks noGrp="1"/>
          </p:cNvSpPr>
          <p:nvPr>
            <p:ph type="body" idx="2"/>
          </p:nvPr>
        </p:nvSpPr>
        <p:spPr>
          <a:xfrm>
            <a:off x="471900" y="1233275"/>
            <a:ext cx="24810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accent6"/>
              </a:buClr>
              <a:buSzPts val="2400"/>
              <a:buChar char="●"/>
              <a:defRPr>
                <a:solidFill>
                  <a:schemeClr val="accent6"/>
                </a:solidFill>
              </a:defRPr>
            </a:lvl1pPr>
            <a:lvl2pPr marL="914400" lvl="1" indent="-361950" rtl="0">
              <a:spcBef>
                <a:spcPts val="1600"/>
              </a:spcBef>
              <a:spcAft>
                <a:spcPts val="0"/>
              </a:spcAft>
              <a:buClr>
                <a:schemeClr val="accent6"/>
              </a:buClr>
              <a:buSzPts val="2100"/>
              <a:buChar char="○"/>
              <a:defRPr>
                <a:solidFill>
                  <a:schemeClr val="accent6"/>
                </a:solidFill>
              </a:defRPr>
            </a:lvl2pPr>
            <a:lvl3pPr marL="1371600" lvl="2" indent="-304800" rtl="0">
              <a:spcBef>
                <a:spcPts val="1600"/>
              </a:spcBef>
              <a:spcAft>
                <a:spcPts val="0"/>
              </a:spcAft>
              <a:buClr>
                <a:schemeClr val="accent6"/>
              </a:buClr>
              <a:buSzPts val="1200"/>
              <a:buChar char="■"/>
              <a:defRPr sz="1200">
                <a:solidFill>
                  <a:schemeClr val="accent6"/>
                </a:solidFill>
              </a:defRPr>
            </a:lvl3pPr>
            <a:lvl4pPr marL="1828800" lvl="3" indent="-304800" rtl="0">
              <a:spcBef>
                <a:spcPts val="1600"/>
              </a:spcBef>
              <a:spcAft>
                <a:spcPts val="0"/>
              </a:spcAft>
              <a:buClr>
                <a:schemeClr val="accent6"/>
              </a:buClr>
              <a:buSzPts val="1200"/>
              <a:buChar char="●"/>
              <a:defRPr sz="1200">
                <a:solidFill>
                  <a:schemeClr val="accent6"/>
                </a:solidFill>
              </a:defRPr>
            </a:lvl4pPr>
            <a:lvl5pPr marL="2286000" lvl="4" indent="-304800" rtl="0">
              <a:spcBef>
                <a:spcPts val="1600"/>
              </a:spcBef>
              <a:spcAft>
                <a:spcPts val="0"/>
              </a:spcAft>
              <a:buClr>
                <a:schemeClr val="accent6"/>
              </a:buClr>
              <a:buSzPts val="1200"/>
              <a:buChar char="○"/>
              <a:defRPr sz="1200">
                <a:solidFill>
                  <a:schemeClr val="accent6"/>
                </a:solidFill>
              </a:defRPr>
            </a:lvl5pPr>
            <a:lvl6pPr marL="2743200" lvl="5" indent="-304800" rtl="0">
              <a:spcBef>
                <a:spcPts val="1600"/>
              </a:spcBef>
              <a:spcAft>
                <a:spcPts val="0"/>
              </a:spcAft>
              <a:buClr>
                <a:schemeClr val="accent6"/>
              </a:buClr>
              <a:buSzPts val="1200"/>
              <a:buChar char="■"/>
              <a:defRPr sz="1200">
                <a:solidFill>
                  <a:schemeClr val="accent6"/>
                </a:solidFill>
              </a:defRPr>
            </a:lvl6pPr>
            <a:lvl7pPr marL="3200400" lvl="6" indent="-304800" rtl="0">
              <a:spcBef>
                <a:spcPts val="1600"/>
              </a:spcBef>
              <a:spcAft>
                <a:spcPts val="0"/>
              </a:spcAft>
              <a:buClr>
                <a:schemeClr val="accent6"/>
              </a:buClr>
              <a:buSzPts val="1200"/>
              <a:buChar char="●"/>
              <a:defRPr sz="1200">
                <a:solidFill>
                  <a:schemeClr val="accent6"/>
                </a:solidFill>
              </a:defRPr>
            </a:lvl7pPr>
            <a:lvl8pPr marL="3657600" lvl="7" indent="-304800" rtl="0">
              <a:spcBef>
                <a:spcPts val="1600"/>
              </a:spcBef>
              <a:spcAft>
                <a:spcPts val="0"/>
              </a:spcAft>
              <a:buClr>
                <a:schemeClr val="accent6"/>
              </a:buClr>
              <a:buSzPts val="1200"/>
              <a:buChar char="○"/>
              <a:defRPr sz="1200">
                <a:solidFill>
                  <a:schemeClr val="accent6"/>
                </a:solidFill>
              </a:defRPr>
            </a:lvl8pPr>
            <a:lvl9pPr marL="4114800" lvl="8" indent="-304800" rtl="0">
              <a:spcBef>
                <a:spcPts val="1600"/>
              </a:spcBef>
              <a:spcAft>
                <a:spcPts val="1600"/>
              </a:spcAft>
              <a:buClr>
                <a:schemeClr val="accent6"/>
              </a:buClr>
              <a:buSzPts val="1200"/>
              <a:buChar char="■"/>
              <a:defRPr sz="1200">
                <a:solidFill>
                  <a:schemeClr val="accent6"/>
                </a:solidFill>
              </a:defRPr>
            </a:lvl9pPr>
          </a:lstStyle>
          <a:p>
            <a:endParaRPr/>
          </a:p>
        </p:txBody>
      </p:sp>
      <p:sp>
        <p:nvSpPr>
          <p:cNvPr id="94" name="Google Shape;94;p15"/>
          <p:cNvSpPr txBox="1">
            <a:spLocks noGrp="1"/>
          </p:cNvSpPr>
          <p:nvPr>
            <p:ph type="body" idx="3"/>
          </p:nvPr>
        </p:nvSpPr>
        <p:spPr>
          <a:xfrm>
            <a:off x="3325760" y="1233275"/>
            <a:ext cx="25692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accent6"/>
              </a:buClr>
              <a:buSzPts val="2400"/>
              <a:buChar char="●"/>
              <a:defRPr>
                <a:solidFill>
                  <a:schemeClr val="accent6"/>
                </a:solidFill>
              </a:defRPr>
            </a:lvl1pPr>
            <a:lvl2pPr marL="914400" lvl="1" indent="-361950" rtl="0">
              <a:spcBef>
                <a:spcPts val="1600"/>
              </a:spcBef>
              <a:spcAft>
                <a:spcPts val="0"/>
              </a:spcAft>
              <a:buClr>
                <a:schemeClr val="accent6"/>
              </a:buClr>
              <a:buSzPts val="2100"/>
              <a:buChar char="○"/>
              <a:defRPr>
                <a:solidFill>
                  <a:schemeClr val="accent6"/>
                </a:solidFill>
              </a:defRPr>
            </a:lvl2pPr>
            <a:lvl3pPr marL="1371600" lvl="2" indent="-304800" rtl="0">
              <a:spcBef>
                <a:spcPts val="1600"/>
              </a:spcBef>
              <a:spcAft>
                <a:spcPts val="0"/>
              </a:spcAft>
              <a:buClr>
                <a:schemeClr val="accent6"/>
              </a:buClr>
              <a:buSzPts val="1200"/>
              <a:buChar char="■"/>
              <a:defRPr sz="1200">
                <a:solidFill>
                  <a:schemeClr val="accent6"/>
                </a:solidFill>
              </a:defRPr>
            </a:lvl3pPr>
            <a:lvl4pPr marL="1828800" lvl="3" indent="-304800" rtl="0">
              <a:spcBef>
                <a:spcPts val="1600"/>
              </a:spcBef>
              <a:spcAft>
                <a:spcPts val="0"/>
              </a:spcAft>
              <a:buClr>
                <a:schemeClr val="accent6"/>
              </a:buClr>
              <a:buSzPts val="1200"/>
              <a:buChar char="●"/>
              <a:defRPr sz="1200">
                <a:solidFill>
                  <a:schemeClr val="accent6"/>
                </a:solidFill>
              </a:defRPr>
            </a:lvl4pPr>
            <a:lvl5pPr marL="2286000" lvl="4" indent="-304800" rtl="0">
              <a:spcBef>
                <a:spcPts val="1600"/>
              </a:spcBef>
              <a:spcAft>
                <a:spcPts val="0"/>
              </a:spcAft>
              <a:buClr>
                <a:schemeClr val="accent6"/>
              </a:buClr>
              <a:buSzPts val="1200"/>
              <a:buChar char="○"/>
              <a:defRPr sz="1200">
                <a:solidFill>
                  <a:schemeClr val="accent6"/>
                </a:solidFill>
              </a:defRPr>
            </a:lvl5pPr>
            <a:lvl6pPr marL="2743200" lvl="5" indent="-304800" rtl="0">
              <a:spcBef>
                <a:spcPts val="1600"/>
              </a:spcBef>
              <a:spcAft>
                <a:spcPts val="0"/>
              </a:spcAft>
              <a:buClr>
                <a:schemeClr val="accent6"/>
              </a:buClr>
              <a:buSzPts val="1200"/>
              <a:buChar char="■"/>
              <a:defRPr sz="1200">
                <a:solidFill>
                  <a:schemeClr val="accent6"/>
                </a:solidFill>
              </a:defRPr>
            </a:lvl6pPr>
            <a:lvl7pPr marL="3200400" lvl="6" indent="-304800" rtl="0">
              <a:spcBef>
                <a:spcPts val="1600"/>
              </a:spcBef>
              <a:spcAft>
                <a:spcPts val="0"/>
              </a:spcAft>
              <a:buClr>
                <a:schemeClr val="accent6"/>
              </a:buClr>
              <a:buSzPts val="1200"/>
              <a:buChar char="●"/>
              <a:defRPr sz="1200">
                <a:solidFill>
                  <a:schemeClr val="accent6"/>
                </a:solidFill>
              </a:defRPr>
            </a:lvl7pPr>
            <a:lvl8pPr marL="3657600" lvl="7" indent="-304800" rtl="0">
              <a:spcBef>
                <a:spcPts val="1600"/>
              </a:spcBef>
              <a:spcAft>
                <a:spcPts val="0"/>
              </a:spcAft>
              <a:buClr>
                <a:schemeClr val="accent6"/>
              </a:buClr>
              <a:buSzPts val="1200"/>
              <a:buChar char="○"/>
              <a:defRPr sz="1200">
                <a:solidFill>
                  <a:schemeClr val="accent6"/>
                </a:solidFill>
              </a:defRPr>
            </a:lvl8pPr>
            <a:lvl9pPr marL="4114800" lvl="8" indent="-304800" rtl="0">
              <a:spcBef>
                <a:spcPts val="1600"/>
              </a:spcBef>
              <a:spcAft>
                <a:spcPts val="1600"/>
              </a:spcAft>
              <a:buClr>
                <a:schemeClr val="accent6"/>
              </a:buClr>
              <a:buSzPts val="1200"/>
              <a:buChar char="■"/>
              <a:defRPr sz="1200">
                <a:solidFill>
                  <a:schemeClr val="accent6"/>
                </a:solidFill>
              </a:defRPr>
            </a:lvl9pPr>
          </a:lstStyle>
          <a:p>
            <a:endParaRPr/>
          </a:p>
        </p:txBody>
      </p:sp>
      <p:sp>
        <p:nvSpPr>
          <p:cNvPr id="95" name="Google Shape;95;p15"/>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96" name="Google Shape;96;p15"/>
          <p:cNvGrpSpPr/>
          <p:nvPr/>
        </p:nvGrpSpPr>
        <p:grpSpPr>
          <a:xfrm>
            <a:off x="152400" y="4779450"/>
            <a:ext cx="3571875" cy="273600"/>
            <a:chOff x="152400" y="4779450"/>
            <a:chExt cx="3571875" cy="273600"/>
          </a:xfrm>
        </p:grpSpPr>
        <p:pic>
          <p:nvPicPr>
            <p:cNvPr id="97" name="Google Shape;97;p15" descr="Social media icons for: Twitter, Facebook, LinkedIn, Instagram, Pinterest, and YouTube"/>
            <p:cNvPicPr preferRelativeResize="0"/>
            <p:nvPr/>
          </p:nvPicPr>
          <p:blipFill>
            <a:blip r:embed="rId2">
              <a:alphaModFix/>
            </a:blip>
            <a:stretch>
              <a:fillRect/>
            </a:stretch>
          </p:blipFill>
          <p:spPr>
            <a:xfrm>
              <a:off x="152400" y="4882300"/>
              <a:ext cx="1229306" cy="170750"/>
            </a:xfrm>
            <a:prstGeom prst="rect">
              <a:avLst/>
            </a:prstGeom>
            <a:noFill/>
            <a:ln>
              <a:noFill/>
            </a:ln>
          </p:spPr>
        </p:pic>
        <p:sp>
          <p:nvSpPr>
            <p:cNvPr id="98" name="Google Shape;98;p15"/>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99" name="Google Shape;99;p15"/>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 top">
  <p:cSld name="TITLE_AND_TWO_COLUMNS_1_2_1">
    <p:bg>
      <p:bgPr>
        <a:solidFill>
          <a:schemeClr val="dk2"/>
        </a:solidFill>
        <a:effectLst/>
      </p:bgPr>
    </p:bg>
    <p:spTree>
      <p:nvGrpSpPr>
        <p:cNvPr id="1" name="Shape 100"/>
        <p:cNvGrpSpPr/>
        <p:nvPr/>
      </p:nvGrpSpPr>
      <p:grpSpPr>
        <a:xfrm>
          <a:off x="0" y="0"/>
          <a:ext cx="0" cy="0"/>
          <a:chOff x="0" y="0"/>
          <a:chExt cx="0" cy="0"/>
        </a:xfrm>
      </p:grpSpPr>
      <p:sp>
        <p:nvSpPr>
          <p:cNvPr id="101" name="Google Shape;101;p16"/>
          <p:cNvSpPr txBox="1">
            <a:spLocks noGrp="1"/>
          </p:cNvSpPr>
          <p:nvPr>
            <p:ph type="body" idx="1"/>
          </p:nvPr>
        </p:nvSpPr>
        <p:spPr>
          <a:xfrm>
            <a:off x="7146131" y="1233275"/>
            <a:ext cx="19623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accent6"/>
              </a:buClr>
              <a:buSzPts val="2400"/>
              <a:buChar char="●"/>
              <a:defRPr>
                <a:solidFill>
                  <a:schemeClr val="accent6"/>
                </a:solidFill>
              </a:defRPr>
            </a:lvl1pPr>
            <a:lvl2pPr marL="914400" lvl="1" indent="-361950" rtl="0">
              <a:spcBef>
                <a:spcPts val="1600"/>
              </a:spcBef>
              <a:spcAft>
                <a:spcPts val="0"/>
              </a:spcAft>
              <a:buClr>
                <a:schemeClr val="accent6"/>
              </a:buClr>
              <a:buSzPts val="2100"/>
              <a:buChar char="○"/>
              <a:defRPr>
                <a:solidFill>
                  <a:schemeClr val="accent6"/>
                </a:solidFill>
              </a:defRPr>
            </a:lvl2pPr>
            <a:lvl3pPr marL="1371600" lvl="2" indent="-304800" rtl="0">
              <a:spcBef>
                <a:spcPts val="1600"/>
              </a:spcBef>
              <a:spcAft>
                <a:spcPts val="0"/>
              </a:spcAft>
              <a:buClr>
                <a:schemeClr val="accent6"/>
              </a:buClr>
              <a:buSzPts val="1200"/>
              <a:buChar char="■"/>
              <a:defRPr sz="1200">
                <a:solidFill>
                  <a:schemeClr val="accent6"/>
                </a:solidFill>
              </a:defRPr>
            </a:lvl3pPr>
            <a:lvl4pPr marL="1828800" lvl="3" indent="-304800" rtl="0">
              <a:spcBef>
                <a:spcPts val="1600"/>
              </a:spcBef>
              <a:spcAft>
                <a:spcPts val="0"/>
              </a:spcAft>
              <a:buClr>
                <a:schemeClr val="accent6"/>
              </a:buClr>
              <a:buSzPts val="1200"/>
              <a:buChar char="●"/>
              <a:defRPr sz="1200">
                <a:solidFill>
                  <a:schemeClr val="accent6"/>
                </a:solidFill>
              </a:defRPr>
            </a:lvl4pPr>
            <a:lvl5pPr marL="2286000" lvl="4" indent="-304800" rtl="0">
              <a:spcBef>
                <a:spcPts val="1600"/>
              </a:spcBef>
              <a:spcAft>
                <a:spcPts val="0"/>
              </a:spcAft>
              <a:buClr>
                <a:schemeClr val="accent6"/>
              </a:buClr>
              <a:buSzPts val="1200"/>
              <a:buChar char="○"/>
              <a:defRPr sz="1200">
                <a:solidFill>
                  <a:schemeClr val="accent6"/>
                </a:solidFill>
              </a:defRPr>
            </a:lvl5pPr>
            <a:lvl6pPr marL="2743200" lvl="5" indent="-304800" rtl="0">
              <a:spcBef>
                <a:spcPts val="1600"/>
              </a:spcBef>
              <a:spcAft>
                <a:spcPts val="0"/>
              </a:spcAft>
              <a:buClr>
                <a:schemeClr val="accent6"/>
              </a:buClr>
              <a:buSzPts val="1200"/>
              <a:buChar char="■"/>
              <a:defRPr sz="1200">
                <a:solidFill>
                  <a:schemeClr val="accent6"/>
                </a:solidFill>
              </a:defRPr>
            </a:lvl6pPr>
            <a:lvl7pPr marL="3200400" lvl="6" indent="-304800" rtl="0">
              <a:spcBef>
                <a:spcPts val="1600"/>
              </a:spcBef>
              <a:spcAft>
                <a:spcPts val="0"/>
              </a:spcAft>
              <a:buClr>
                <a:schemeClr val="accent6"/>
              </a:buClr>
              <a:buSzPts val="1200"/>
              <a:buChar char="●"/>
              <a:defRPr sz="1200">
                <a:solidFill>
                  <a:schemeClr val="accent6"/>
                </a:solidFill>
              </a:defRPr>
            </a:lvl7pPr>
            <a:lvl8pPr marL="3657600" lvl="7" indent="-304800" rtl="0">
              <a:spcBef>
                <a:spcPts val="1600"/>
              </a:spcBef>
              <a:spcAft>
                <a:spcPts val="0"/>
              </a:spcAft>
              <a:buClr>
                <a:schemeClr val="accent6"/>
              </a:buClr>
              <a:buSzPts val="1200"/>
              <a:buChar char="○"/>
              <a:defRPr sz="1200">
                <a:solidFill>
                  <a:schemeClr val="accent6"/>
                </a:solidFill>
              </a:defRPr>
            </a:lvl8pPr>
            <a:lvl9pPr marL="4114800" lvl="8" indent="-304800" rtl="0">
              <a:spcBef>
                <a:spcPts val="1600"/>
              </a:spcBef>
              <a:spcAft>
                <a:spcPts val="1600"/>
              </a:spcAft>
              <a:buClr>
                <a:schemeClr val="accent6"/>
              </a:buClr>
              <a:buSzPts val="1200"/>
              <a:buChar char="■"/>
              <a:defRPr sz="1200">
                <a:solidFill>
                  <a:schemeClr val="accent6"/>
                </a:solidFill>
              </a:defRPr>
            </a:lvl9pPr>
          </a:lstStyle>
          <a:p>
            <a:endParaRPr/>
          </a:p>
        </p:txBody>
      </p:sp>
      <p:sp>
        <p:nvSpPr>
          <p:cNvPr id="102" name="Google Shape;102;p16" descr="null"/>
          <p:cNvSpPr/>
          <p:nvPr/>
        </p:nvSpPr>
        <p:spPr>
          <a:xfrm>
            <a:off x="-74950" y="-36525"/>
            <a:ext cx="9227700" cy="1034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6"/>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Lato"/>
              <a:buNone/>
              <a:defRPr b="1">
                <a:solidFill>
                  <a:schemeClr val="dk2"/>
                </a:solidFill>
                <a:latin typeface="Lato"/>
                <a:ea typeface="Lato"/>
                <a:cs typeface="Lato"/>
                <a:sym typeface="Lato"/>
              </a:defRPr>
            </a:lvl1pPr>
            <a:lvl2pPr lvl="1" rtl="0">
              <a:spcBef>
                <a:spcPts val="0"/>
              </a:spcBef>
              <a:spcAft>
                <a:spcPts val="0"/>
              </a:spcAft>
              <a:buSzPts val="3200"/>
              <a:buFont typeface="Lato"/>
              <a:buNone/>
              <a:defRPr b="1">
                <a:latin typeface="Lato"/>
                <a:ea typeface="Lato"/>
                <a:cs typeface="Lato"/>
                <a:sym typeface="Lato"/>
              </a:defRPr>
            </a:lvl2pPr>
            <a:lvl3pPr lvl="2" rtl="0">
              <a:spcBef>
                <a:spcPts val="0"/>
              </a:spcBef>
              <a:spcAft>
                <a:spcPts val="0"/>
              </a:spcAft>
              <a:buSzPts val="3200"/>
              <a:buFont typeface="Lato"/>
              <a:buNone/>
              <a:defRPr b="1">
                <a:latin typeface="Lato"/>
                <a:ea typeface="Lato"/>
                <a:cs typeface="Lato"/>
                <a:sym typeface="Lato"/>
              </a:defRPr>
            </a:lvl3pPr>
            <a:lvl4pPr lvl="3" rtl="0">
              <a:spcBef>
                <a:spcPts val="0"/>
              </a:spcBef>
              <a:spcAft>
                <a:spcPts val="0"/>
              </a:spcAft>
              <a:buSzPts val="3200"/>
              <a:buFont typeface="Lato"/>
              <a:buNone/>
              <a:defRPr b="1">
                <a:latin typeface="Lato"/>
                <a:ea typeface="Lato"/>
                <a:cs typeface="Lato"/>
                <a:sym typeface="Lato"/>
              </a:defRPr>
            </a:lvl4pPr>
            <a:lvl5pPr lvl="4" rtl="0">
              <a:spcBef>
                <a:spcPts val="0"/>
              </a:spcBef>
              <a:spcAft>
                <a:spcPts val="0"/>
              </a:spcAft>
              <a:buSzPts val="3200"/>
              <a:buFont typeface="Lato"/>
              <a:buNone/>
              <a:defRPr b="1">
                <a:latin typeface="Lato"/>
                <a:ea typeface="Lato"/>
                <a:cs typeface="Lato"/>
                <a:sym typeface="Lato"/>
              </a:defRPr>
            </a:lvl5pPr>
            <a:lvl6pPr lvl="5" rtl="0">
              <a:spcBef>
                <a:spcPts val="0"/>
              </a:spcBef>
              <a:spcAft>
                <a:spcPts val="0"/>
              </a:spcAft>
              <a:buSzPts val="3200"/>
              <a:buFont typeface="Lato"/>
              <a:buNone/>
              <a:defRPr b="1">
                <a:latin typeface="Lato"/>
                <a:ea typeface="Lato"/>
                <a:cs typeface="Lato"/>
                <a:sym typeface="Lato"/>
              </a:defRPr>
            </a:lvl6pPr>
            <a:lvl7pPr lvl="6" rtl="0">
              <a:spcBef>
                <a:spcPts val="0"/>
              </a:spcBef>
              <a:spcAft>
                <a:spcPts val="0"/>
              </a:spcAft>
              <a:buSzPts val="3200"/>
              <a:buFont typeface="Lato"/>
              <a:buNone/>
              <a:defRPr b="1">
                <a:latin typeface="Lato"/>
                <a:ea typeface="Lato"/>
                <a:cs typeface="Lato"/>
                <a:sym typeface="Lato"/>
              </a:defRPr>
            </a:lvl7pPr>
            <a:lvl8pPr lvl="7" rtl="0">
              <a:spcBef>
                <a:spcPts val="0"/>
              </a:spcBef>
              <a:spcAft>
                <a:spcPts val="0"/>
              </a:spcAft>
              <a:buSzPts val="3200"/>
              <a:buFont typeface="Lato"/>
              <a:buNone/>
              <a:defRPr b="1">
                <a:latin typeface="Lato"/>
                <a:ea typeface="Lato"/>
                <a:cs typeface="Lato"/>
                <a:sym typeface="Lato"/>
              </a:defRPr>
            </a:lvl8pPr>
            <a:lvl9pPr lvl="8" rtl="0">
              <a:spcBef>
                <a:spcPts val="0"/>
              </a:spcBef>
              <a:spcAft>
                <a:spcPts val="0"/>
              </a:spcAft>
              <a:buSzPts val="3200"/>
              <a:buFont typeface="Lato"/>
              <a:buNone/>
              <a:defRPr b="1">
                <a:latin typeface="Lato"/>
                <a:ea typeface="Lato"/>
                <a:cs typeface="Lato"/>
                <a:sym typeface="Lato"/>
              </a:defRPr>
            </a:lvl9pPr>
          </a:lstStyle>
          <a:p>
            <a:endParaRPr/>
          </a:p>
        </p:txBody>
      </p:sp>
      <p:sp>
        <p:nvSpPr>
          <p:cNvPr id="104" name="Google Shape;104;p16"/>
          <p:cNvSpPr txBox="1">
            <a:spLocks noGrp="1"/>
          </p:cNvSpPr>
          <p:nvPr>
            <p:ph type="body" idx="2"/>
          </p:nvPr>
        </p:nvSpPr>
        <p:spPr>
          <a:xfrm>
            <a:off x="471900" y="1233275"/>
            <a:ext cx="18951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accent6"/>
              </a:buClr>
              <a:buSzPts val="2400"/>
              <a:buChar char="●"/>
              <a:defRPr>
                <a:solidFill>
                  <a:schemeClr val="accent6"/>
                </a:solidFill>
              </a:defRPr>
            </a:lvl1pPr>
            <a:lvl2pPr marL="914400" lvl="1" indent="-361950" rtl="0">
              <a:spcBef>
                <a:spcPts val="1600"/>
              </a:spcBef>
              <a:spcAft>
                <a:spcPts val="0"/>
              </a:spcAft>
              <a:buClr>
                <a:schemeClr val="accent6"/>
              </a:buClr>
              <a:buSzPts val="2100"/>
              <a:buChar char="○"/>
              <a:defRPr>
                <a:solidFill>
                  <a:schemeClr val="accent6"/>
                </a:solidFill>
              </a:defRPr>
            </a:lvl2pPr>
            <a:lvl3pPr marL="1371600" lvl="2" indent="-304800" rtl="0">
              <a:spcBef>
                <a:spcPts val="1600"/>
              </a:spcBef>
              <a:spcAft>
                <a:spcPts val="0"/>
              </a:spcAft>
              <a:buClr>
                <a:schemeClr val="accent6"/>
              </a:buClr>
              <a:buSzPts val="1200"/>
              <a:buChar char="■"/>
              <a:defRPr sz="1200">
                <a:solidFill>
                  <a:schemeClr val="accent6"/>
                </a:solidFill>
              </a:defRPr>
            </a:lvl3pPr>
            <a:lvl4pPr marL="1828800" lvl="3" indent="-304800" rtl="0">
              <a:spcBef>
                <a:spcPts val="1600"/>
              </a:spcBef>
              <a:spcAft>
                <a:spcPts val="0"/>
              </a:spcAft>
              <a:buClr>
                <a:schemeClr val="accent6"/>
              </a:buClr>
              <a:buSzPts val="1200"/>
              <a:buChar char="●"/>
              <a:defRPr sz="1200">
                <a:solidFill>
                  <a:schemeClr val="accent6"/>
                </a:solidFill>
              </a:defRPr>
            </a:lvl4pPr>
            <a:lvl5pPr marL="2286000" lvl="4" indent="-304800" rtl="0">
              <a:spcBef>
                <a:spcPts val="1600"/>
              </a:spcBef>
              <a:spcAft>
                <a:spcPts val="0"/>
              </a:spcAft>
              <a:buClr>
                <a:schemeClr val="accent6"/>
              </a:buClr>
              <a:buSzPts val="1200"/>
              <a:buChar char="○"/>
              <a:defRPr sz="1200">
                <a:solidFill>
                  <a:schemeClr val="accent6"/>
                </a:solidFill>
              </a:defRPr>
            </a:lvl5pPr>
            <a:lvl6pPr marL="2743200" lvl="5" indent="-304800" rtl="0">
              <a:spcBef>
                <a:spcPts val="1600"/>
              </a:spcBef>
              <a:spcAft>
                <a:spcPts val="0"/>
              </a:spcAft>
              <a:buClr>
                <a:schemeClr val="accent6"/>
              </a:buClr>
              <a:buSzPts val="1200"/>
              <a:buChar char="■"/>
              <a:defRPr sz="1200">
                <a:solidFill>
                  <a:schemeClr val="accent6"/>
                </a:solidFill>
              </a:defRPr>
            </a:lvl6pPr>
            <a:lvl7pPr marL="3200400" lvl="6" indent="-304800" rtl="0">
              <a:spcBef>
                <a:spcPts val="1600"/>
              </a:spcBef>
              <a:spcAft>
                <a:spcPts val="0"/>
              </a:spcAft>
              <a:buClr>
                <a:schemeClr val="accent6"/>
              </a:buClr>
              <a:buSzPts val="1200"/>
              <a:buChar char="●"/>
              <a:defRPr sz="1200">
                <a:solidFill>
                  <a:schemeClr val="accent6"/>
                </a:solidFill>
              </a:defRPr>
            </a:lvl7pPr>
            <a:lvl8pPr marL="3657600" lvl="7" indent="-304800" rtl="0">
              <a:spcBef>
                <a:spcPts val="1600"/>
              </a:spcBef>
              <a:spcAft>
                <a:spcPts val="0"/>
              </a:spcAft>
              <a:buClr>
                <a:schemeClr val="accent6"/>
              </a:buClr>
              <a:buSzPts val="1200"/>
              <a:buChar char="○"/>
              <a:defRPr sz="1200">
                <a:solidFill>
                  <a:schemeClr val="accent6"/>
                </a:solidFill>
              </a:defRPr>
            </a:lvl8pPr>
            <a:lvl9pPr marL="4114800" lvl="8" indent="-304800" rtl="0">
              <a:spcBef>
                <a:spcPts val="1600"/>
              </a:spcBef>
              <a:spcAft>
                <a:spcPts val="1600"/>
              </a:spcAft>
              <a:buClr>
                <a:schemeClr val="accent6"/>
              </a:buClr>
              <a:buSzPts val="1200"/>
              <a:buChar char="■"/>
              <a:defRPr sz="1200">
                <a:solidFill>
                  <a:schemeClr val="accent6"/>
                </a:solidFill>
              </a:defRPr>
            </a:lvl9pPr>
          </a:lstStyle>
          <a:p>
            <a:endParaRPr/>
          </a:p>
        </p:txBody>
      </p:sp>
      <p:sp>
        <p:nvSpPr>
          <p:cNvPr id="105" name="Google Shape;105;p16"/>
          <p:cNvSpPr txBox="1">
            <a:spLocks noGrp="1"/>
          </p:cNvSpPr>
          <p:nvPr>
            <p:ph type="body" idx="3"/>
          </p:nvPr>
        </p:nvSpPr>
        <p:spPr>
          <a:xfrm>
            <a:off x="2651722" y="1233275"/>
            <a:ext cx="19623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accent6"/>
              </a:buClr>
              <a:buSzPts val="2400"/>
              <a:buChar char="●"/>
              <a:defRPr>
                <a:solidFill>
                  <a:schemeClr val="accent6"/>
                </a:solidFill>
              </a:defRPr>
            </a:lvl1pPr>
            <a:lvl2pPr marL="914400" lvl="1" indent="-361950" rtl="0">
              <a:spcBef>
                <a:spcPts val="1600"/>
              </a:spcBef>
              <a:spcAft>
                <a:spcPts val="0"/>
              </a:spcAft>
              <a:buClr>
                <a:schemeClr val="accent6"/>
              </a:buClr>
              <a:buSzPts val="2100"/>
              <a:buChar char="○"/>
              <a:defRPr>
                <a:solidFill>
                  <a:schemeClr val="accent6"/>
                </a:solidFill>
              </a:defRPr>
            </a:lvl2pPr>
            <a:lvl3pPr marL="1371600" lvl="2" indent="-304800" rtl="0">
              <a:spcBef>
                <a:spcPts val="1600"/>
              </a:spcBef>
              <a:spcAft>
                <a:spcPts val="0"/>
              </a:spcAft>
              <a:buClr>
                <a:schemeClr val="accent6"/>
              </a:buClr>
              <a:buSzPts val="1200"/>
              <a:buChar char="■"/>
              <a:defRPr sz="1200">
                <a:solidFill>
                  <a:schemeClr val="accent6"/>
                </a:solidFill>
              </a:defRPr>
            </a:lvl3pPr>
            <a:lvl4pPr marL="1828800" lvl="3" indent="-304800" rtl="0">
              <a:spcBef>
                <a:spcPts val="1600"/>
              </a:spcBef>
              <a:spcAft>
                <a:spcPts val="0"/>
              </a:spcAft>
              <a:buClr>
                <a:schemeClr val="accent6"/>
              </a:buClr>
              <a:buSzPts val="1200"/>
              <a:buChar char="●"/>
              <a:defRPr sz="1200">
                <a:solidFill>
                  <a:schemeClr val="accent6"/>
                </a:solidFill>
              </a:defRPr>
            </a:lvl4pPr>
            <a:lvl5pPr marL="2286000" lvl="4" indent="-304800" rtl="0">
              <a:spcBef>
                <a:spcPts val="1600"/>
              </a:spcBef>
              <a:spcAft>
                <a:spcPts val="0"/>
              </a:spcAft>
              <a:buClr>
                <a:schemeClr val="accent6"/>
              </a:buClr>
              <a:buSzPts val="1200"/>
              <a:buChar char="○"/>
              <a:defRPr sz="1200">
                <a:solidFill>
                  <a:schemeClr val="accent6"/>
                </a:solidFill>
              </a:defRPr>
            </a:lvl5pPr>
            <a:lvl6pPr marL="2743200" lvl="5" indent="-304800" rtl="0">
              <a:spcBef>
                <a:spcPts val="1600"/>
              </a:spcBef>
              <a:spcAft>
                <a:spcPts val="0"/>
              </a:spcAft>
              <a:buClr>
                <a:schemeClr val="accent6"/>
              </a:buClr>
              <a:buSzPts val="1200"/>
              <a:buChar char="■"/>
              <a:defRPr sz="1200">
                <a:solidFill>
                  <a:schemeClr val="accent6"/>
                </a:solidFill>
              </a:defRPr>
            </a:lvl6pPr>
            <a:lvl7pPr marL="3200400" lvl="6" indent="-304800" rtl="0">
              <a:spcBef>
                <a:spcPts val="1600"/>
              </a:spcBef>
              <a:spcAft>
                <a:spcPts val="0"/>
              </a:spcAft>
              <a:buClr>
                <a:schemeClr val="accent6"/>
              </a:buClr>
              <a:buSzPts val="1200"/>
              <a:buChar char="●"/>
              <a:defRPr sz="1200">
                <a:solidFill>
                  <a:schemeClr val="accent6"/>
                </a:solidFill>
              </a:defRPr>
            </a:lvl7pPr>
            <a:lvl8pPr marL="3657600" lvl="7" indent="-304800" rtl="0">
              <a:spcBef>
                <a:spcPts val="1600"/>
              </a:spcBef>
              <a:spcAft>
                <a:spcPts val="0"/>
              </a:spcAft>
              <a:buClr>
                <a:schemeClr val="accent6"/>
              </a:buClr>
              <a:buSzPts val="1200"/>
              <a:buChar char="○"/>
              <a:defRPr sz="1200">
                <a:solidFill>
                  <a:schemeClr val="accent6"/>
                </a:solidFill>
              </a:defRPr>
            </a:lvl8pPr>
            <a:lvl9pPr marL="4114800" lvl="8" indent="-304800" rtl="0">
              <a:spcBef>
                <a:spcPts val="1600"/>
              </a:spcBef>
              <a:spcAft>
                <a:spcPts val="1600"/>
              </a:spcAft>
              <a:buClr>
                <a:schemeClr val="accent6"/>
              </a:buClr>
              <a:buSzPts val="1200"/>
              <a:buChar char="■"/>
              <a:defRPr sz="1200">
                <a:solidFill>
                  <a:schemeClr val="accent6"/>
                </a:solidFill>
              </a:defRPr>
            </a:lvl9pPr>
          </a:lstStyle>
          <a:p>
            <a:endParaRPr/>
          </a:p>
        </p:txBody>
      </p:sp>
      <p:sp>
        <p:nvSpPr>
          <p:cNvPr id="106" name="Google Shape;106;p16"/>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07" name="Google Shape;107;p16"/>
          <p:cNvGrpSpPr/>
          <p:nvPr/>
        </p:nvGrpSpPr>
        <p:grpSpPr>
          <a:xfrm>
            <a:off x="152400" y="4779450"/>
            <a:ext cx="3571875" cy="273600"/>
            <a:chOff x="152400" y="4779450"/>
            <a:chExt cx="3571875" cy="273600"/>
          </a:xfrm>
        </p:grpSpPr>
        <p:pic>
          <p:nvPicPr>
            <p:cNvPr id="108" name="Google Shape;108;p16" descr="Social media icons for: Twitter, Facebook, LinkedIn, Instagram, Pinterest, and YouTube"/>
            <p:cNvPicPr preferRelativeResize="0"/>
            <p:nvPr/>
          </p:nvPicPr>
          <p:blipFill>
            <a:blip r:embed="rId2">
              <a:alphaModFix/>
            </a:blip>
            <a:stretch>
              <a:fillRect/>
            </a:stretch>
          </p:blipFill>
          <p:spPr>
            <a:xfrm>
              <a:off x="152400" y="4882300"/>
              <a:ext cx="1229306" cy="170750"/>
            </a:xfrm>
            <a:prstGeom prst="rect">
              <a:avLst/>
            </a:prstGeom>
            <a:noFill/>
            <a:ln>
              <a:noFill/>
            </a:ln>
          </p:spPr>
        </p:pic>
        <p:sp>
          <p:nvSpPr>
            <p:cNvPr id="109" name="Google Shape;109;p16"/>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110" name="Google Shape;110;p16"/>
          <p:cNvSpPr txBox="1">
            <a:spLocks noGrp="1"/>
          </p:cNvSpPr>
          <p:nvPr>
            <p:ph type="body" idx="4"/>
          </p:nvPr>
        </p:nvSpPr>
        <p:spPr>
          <a:xfrm>
            <a:off x="4898931" y="1233275"/>
            <a:ext cx="19623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accent6"/>
              </a:buClr>
              <a:buSzPts val="2400"/>
              <a:buChar char="●"/>
              <a:defRPr>
                <a:solidFill>
                  <a:schemeClr val="accent6"/>
                </a:solidFill>
              </a:defRPr>
            </a:lvl1pPr>
            <a:lvl2pPr marL="914400" lvl="1" indent="-361950" rtl="0">
              <a:spcBef>
                <a:spcPts val="1600"/>
              </a:spcBef>
              <a:spcAft>
                <a:spcPts val="0"/>
              </a:spcAft>
              <a:buClr>
                <a:schemeClr val="accent6"/>
              </a:buClr>
              <a:buSzPts val="2100"/>
              <a:buChar char="○"/>
              <a:defRPr>
                <a:solidFill>
                  <a:schemeClr val="accent6"/>
                </a:solidFill>
              </a:defRPr>
            </a:lvl2pPr>
            <a:lvl3pPr marL="1371600" lvl="2" indent="-304800" rtl="0">
              <a:spcBef>
                <a:spcPts val="1600"/>
              </a:spcBef>
              <a:spcAft>
                <a:spcPts val="0"/>
              </a:spcAft>
              <a:buClr>
                <a:schemeClr val="accent6"/>
              </a:buClr>
              <a:buSzPts val="1200"/>
              <a:buChar char="■"/>
              <a:defRPr sz="1200">
                <a:solidFill>
                  <a:schemeClr val="accent6"/>
                </a:solidFill>
              </a:defRPr>
            </a:lvl3pPr>
            <a:lvl4pPr marL="1828800" lvl="3" indent="-304800" rtl="0">
              <a:spcBef>
                <a:spcPts val="1600"/>
              </a:spcBef>
              <a:spcAft>
                <a:spcPts val="0"/>
              </a:spcAft>
              <a:buClr>
                <a:schemeClr val="accent6"/>
              </a:buClr>
              <a:buSzPts val="1200"/>
              <a:buChar char="●"/>
              <a:defRPr sz="1200">
                <a:solidFill>
                  <a:schemeClr val="accent6"/>
                </a:solidFill>
              </a:defRPr>
            </a:lvl4pPr>
            <a:lvl5pPr marL="2286000" lvl="4" indent="-304800" rtl="0">
              <a:spcBef>
                <a:spcPts val="1600"/>
              </a:spcBef>
              <a:spcAft>
                <a:spcPts val="0"/>
              </a:spcAft>
              <a:buClr>
                <a:schemeClr val="accent6"/>
              </a:buClr>
              <a:buSzPts val="1200"/>
              <a:buChar char="○"/>
              <a:defRPr sz="1200">
                <a:solidFill>
                  <a:schemeClr val="accent6"/>
                </a:solidFill>
              </a:defRPr>
            </a:lvl5pPr>
            <a:lvl6pPr marL="2743200" lvl="5" indent="-304800" rtl="0">
              <a:spcBef>
                <a:spcPts val="1600"/>
              </a:spcBef>
              <a:spcAft>
                <a:spcPts val="0"/>
              </a:spcAft>
              <a:buClr>
                <a:schemeClr val="accent6"/>
              </a:buClr>
              <a:buSzPts val="1200"/>
              <a:buChar char="■"/>
              <a:defRPr sz="1200">
                <a:solidFill>
                  <a:schemeClr val="accent6"/>
                </a:solidFill>
              </a:defRPr>
            </a:lvl6pPr>
            <a:lvl7pPr marL="3200400" lvl="6" indent="-304800" rtl="0">
              <a:spcBef>
                <a:spcPts val="1600"/>
              </a:spcBef>
              <a:spcAft>
                <a:spcPts val="0"/>
              </a:spcAft>
              <a:buClr>
                <a:schemeClr val="accent6"/>
              </a:buClr>
              <a:buSzPts val="1200"/>
              <a:buChar char="●"/>
              <a:defRPr sz="1200">
                <a:solidFill>
                  <a:schemeClr val="accent6"/>
                </a:solidFill>
              </a:defRPr>
            </a:lvl7pPr>
            <a:lvl8pPr marL="3657600" lvl="7" indent="-304800" rtl="0">
              <a:spcBef>
                <a:spcPts val="1600"/>
              </a:spcBef>
              <a:spcAft>
                <a:spcPts val="0"/>
              </a:spcAft>
              <a:buClr>
                <a:schemeClr val="accent6"/>
              </a:buClr>
              <a:buSzPts val="1200"/>
              <a:buChar char="○"/>
              <a:defRPr sz="1200">
                <a:solidFill>
                  <a:schemeClr val="accent6"/>
                </a:solidFill>
              </a:defRPr>
            </a:lvl8pPr>
            <a:lvl9pPr marL="4114800" lvl="8" indent="-304800" rtl="0">
              <a:spcBef>
                <a:spcPts val="1600"/>
              </a:spcBef>
              <a:spcAft>
                <a:spcPts val="1600"/>
              </a:spcAft>
              <a:buClr>
                <a:schemeClr val="accent6"/>
              </a:buClr>
              <a:buSzPts val="1200"/>
              <a:buChar char="■"/>
              <a:defRPr sz="1200">
                <a:solidFill>
                  <a:schemeClr val="accent6"/>
                </a:solidFill>
              </a:defRPr>
            </a:lvl9pPr>
          </a:lstStyle>
          <a:p>
            <a:endParaRPr/>
          </a:p>
        </p:txBody>
      </p:sp>
      <p:sp>
        <p:nvSpPr>
          <p:cNvPr id="111" name="Google Shape;111;p16"/>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 side">
  <p:cSld name="TITLE_AND_TWO_COLUMNS_1_1">
    <p:bg>
      <p:bgPr>
        <a:solidFill>
          <a:srgbClr val="FFFFFF"/>
        </a:solidFill>
        <a:effectLst/>
      </p:bgPr>
    </p:bg>
    <p:spTree>
      <p:nvGrpSpPr>
        <p:cNvPr id="1" name="Shape 112"/>
        <p:cNvGrpSpPr/>
        <p:nvPr/>
      </p:nvGrpSpPr>
      <p:grpSpPr>
        <a:xfrm>
          <a:off x="0" y="0"/>
          <a:ext cx="0" cy="0"/>
          <a:chOff x="0" y="0"/>
          <a:chExt cx="0" cy="0"/>
        </a:xfrm>
      </p:grpSpPr>
      <p:sp>
        <p:nvSpPr>
          <p:cNvPr id="113" name="Google Shape;113;p17" descr="null"/>
          <p:cNvSpPr/>
          <p:nvPr/>
        </p:nvSpPr>
        <p:spPr>
          <a:xfrm rot="5400000">
            <a:off x="-2303425" y="2040575"/>
            <a:ext cx="5295600" cy="1062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txBox="1">
            <a:spLocks noGrp="1"/>
          </p:cNvSpPr>
          <p:nvPr>
            <p:ph type="title"/>
          </p:nvPr>
        </p:nvSpPr>
        <p:spPr>
          <a:xfrm>
            <a:off x="1233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200"/>
              <a:buFont typeface="Lato"/>
              <a:buNone/>
              <a:defRPr b="1">
                <a:solidFill>
                  <a:schemeClr val="dk1"/>
                </a:solidFill>
                <a:latin typeface="Lato"/>
                <a:ea typeface="Lato"/>
                <a:cs typeface="Lato"/>
                <a:sym typeface="Lato"/>
              </a:defRPr>
            </a:lvl1pPr>
            <a:lvl2pPr lvl="1" rtl="0">
              <a:spcBef>
                <a:spcPts val="0"/>
              </a:spcBef>
              <a:spcAft>
                <a:spcPts val="0"/>
              </a:spcAft>
              <a:buClr>
                <a:schemeClr val="dk2"/>
              </a:buClr>
              <a:buSzPts val="3200"/>
              <a:buFont typeface="Lato"/>
              <a:buNone/>
              <a:defRPr b="1">
                <a:solidFill>
                  <a:schemeClr val="dk2"/>
                </a:solidFill>
                <a:latin typeface="Lato"/>
                <a:ea typeface="Lato"/>
                <a:cs typeface="Lato"/>
                <a:sym typeface="Lato"/>
              </a:defRPr>
            </a:lvl2pPr>
            <a:lvl3pPr lvl="2" rtl="0">
              <a:spcBef>
                <a:spcPts val="0"/>
              </a:spcBef>
              <a:spcAft>
                <a:spcPts val="0"/>
              </a:spcAft>
              <a:buClr>
                <a:schemeClr val="dk2"/>
              </a:buClr>
              <a:buSzPts val="3200"/>
              <a:buFont typeface="Lato"/>
              <a:buNone/>
              <a:defRPr b="1">
                <a:solidFill>
                  <a:schemeClr val="dk2"/>
                </a:solidFill>
                <a:latin typeface="Lato"/>
                <a:ea typeface="Lato"/>
                <a:cs typeface="Lato"/>
                <a:sym typeface="Lato"/>
              </a:defRPr>
            </a:lvl3pPr>
            <a:lvl4pPr lvl="3" rtl="0">
              <a:spcBef>
                <a:spcPts val="0"/>
              </a:spcBef>
              <a:spcAft>
                <a:spcPts val="0"/>
              </a:spcAft>
              <a:buClr>
                <a:schemeClr val="dk2"/>
              </a:buClr>
              <a:buSzPts val="3200"/>
              <a:buFont typeface="Lato"/>
              <a:buNone/>
              <a:defRPr b="1">
                <a:solidFill>
                  <a:schemeClr val="dk2"/>
                </a:solidFill>
                <a:latin typeface="Lato"/>
                <a:ea typeface="Lato"/>
                <a:cs typeface="Lato"/>
                <a:sym typeface="Lato"/>
              </a:defRPr>
            </a:lvl4pPr>
            <a:lvl5pPr lvl="4" rtl="0">
              <a:spcBef>
                <a:spcPts val="0"/>
              </a:spcBef>
              <a:spcAft>
                <a:spcPts val="0"/>
              </a:spcAft>
              <a:buClr>
                <a:schemeClr val="dk2"/>
              </a:buClr>
              <a:buSzPts val="3200"/>
              <a:buFont typeface="Lato"/>
              <a:buNone/>
              <a:defRPr b="1">
                <a:solidFill>
                  <a:schemeClr val="dk2"/>
                </a:solidFill>
                <a:latin typeface="Lato"/>
                <a:ea typeface="Lato"/>
                <a:cs typeface="Lato"/>
                <a:sym typeface="Lato"/>
              </a:defRPr>
            </a:lvl5pPr>
            <a:lvl6pPr lvl="5" rtl="0">
              <a:spcBef>
                <a:spcPts val="0"/>
              </a:spcBef>
              <a:spcAft>
                <a:spcPts val="0"/>
              </a:spcAft>
              <a:buClr>
                <a:schemeClr val="dk2"/>
              </a:buClr>
              <a:buSzPts val="3200"/>
              <a:buFont typeface="Lato"/>
              <a:buNone/>
              <a:defRPr b="1">
                <a:solidFill>
                  <a:schemeClr val="dk2"/>
                </a:solidFill>
                <a:latin typeface="Lato"/>
                <a:ea typeface="Lato"/>
                <a:cs typeface="Lato"/>
                <a:sym typeface="Lato"/>
              </a:defRPr>
            </a:lvl6pPr>
            <a:lvl7pPr lvl="6" rtl="0">
              <a:spcBef>
                <a:spcPts val="0"/>
              </a:spcBef>
              <a:spcAft>
                <a:spcPts val="0"/>
              </a:spcAft>
              <a:buClr>
                <a:schemeClr val="dk2"/>
              </a:buClr>
              <a:buSzPts val="3200"/>
              <a:buFont typeface="Lato"/>
              <a:buNone/>
              <a:defRPr b="1">
                <a:solidFill>
                  <a:schemeClr val="dk2"/>
                </a:solidFill>
                <a:latin typeface="Lato"/>
                <a:ea typeface="Lato"/>
                <a:cs typeface="Lato"/>
                <a:sym typeface="Lato"/>
              </a:defRPr>
            </a:lvl7pPr>
            <a:lvl8pPr lvl="7" rtl="0">
              <a:spcBef>
                <a:spcPts val="0"/>
              </a:spcBef>
              <a:spcAft>
                <a:spcPts val="0"/>
              </a:spcAft>
              <a:buClr>
                <a:schemeClr val="dk2"/>
              </a:buClr>
              <a:buSzPts val="3200"/>
              <a:buFont typeface="Lato"/>
              <a:buNone/>
              <a:defRPr b="1">
                <a:solidFill>
                  <a:schemeClr val="dk2"/>
                </a:solidFill>
                <a:latin typeface="Lato"/>
                <a:ea typeface="Lato"/>
                <a:cs typeface="Lato"/>
                <a:sym typeface="Lato"/>
              </a:defRPr>
            </a:lvl8pPr>
            <a:lvl9pPr lvl="8" rtl="0">
              <a:spcBef>
                <a:spcPts val="0"/>
              </a:spcBef>
              <a:spcAft>
                <a:spcPts val="0"/>
              </a:spcAft>
              <a:buClr>
                <a:schemeClr val="dk2"/>
              </a:buClr>
              <a:buSzPts val="3200"/>
              <a:buFont typeface="Lato"/>
              <a:buNone/>
              <a:defRPr b="1">
                <a:solidFill>
                  <a:schemeClr val="dk2"/>
                </a:solidFill>
                <a:latin typeface="Lato"/>
                <a:ea typeface="Lato"/>
                <a:cs typeface="Lato"/>
                <a:sym typeface="Lato"/>
              </a:defRPr>
            </a:lvl9pPr>
          </a:lstStyle>
          <a:p>
            <a:endParaRPr/>
          </a:p>
        </p:txBody>
      </p:sp>
      <p:sp>
        <p:nvSpPr>
          <p:cNvPr id="115" name="Google Shape;115;p17"/>
          <p:cNvSpPr txBox="1">
            <a:spLocks noGrp="1"/>
          </p:cNvSpPr>
          <p:nvPr>
            <p:ph type="body" idx="1"/>
          </p:nvPr>
        </p:nvSpPr>
        <p:spPr>
          <a:xfrm>
            <a:off x="1233900" y="1004675"/>
            <a:ext cx="35718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accent6"/>
              </a:buClr>
              <a:buSzPts val="2400"/>
              <a:buChar char="●"/>
              <a:defRPr>
                <a:solidFill>
                  <a:schemeClr val="accent6"/>
                </a:solidFill>
              </a:defRPr>
            </a:lvl1pPr>
            <a:lvl2pPr marL="914400" lvl="1" indent="-361950" rtl="0">
              <a:spcBef>
                <a:spcPts val="1600"/>
              </a:spcBef>
              <a:spcAft>
                <a:spcPts val="0"/>
              </a:spcAft>
              <a:buClr>
                <a:schemeClr val="accent6"/>
              </a:buClr>
              <a:buSzPts val="2100"/>
              <a:buChar char="○"/>
              <a:defRPr>
                <a:solidFill>
                  <a:schemeClr val="accent6"/>
                </a:solidFill>
              </a:defRPr>
            </a:lvl2pPr>
            <a:lvl3pPr marL="1371600" lvl="2" indent="-304800" rtl="0">
              <a:spcBef>
                <a:spcPts val="1600"/>
              </a:spcBef>
              <a:spcAft>
                <a:spcPts val="0"/>
              </a:spcAft>
              <a:buClr>
                <a:schemeClr val="accent6"/>
              </a:buClr>
              <a:buSzPts val="1200"/>
              <a:buChar char="■"/>
              <a:defRPr sz="1200">
                <a:solidFill>
                  <a:schemeClr val="accent6"/>
                </a:solidFill>
              </a:defRPr>
            </a:lvl3pPr>
            <a:lvl4pPr marL="1828800" lvl="3" indent="-304800" rtl="0">
              <a:spcBef>
                <a:spcPts val="1600"/>
              </a:spcBef>
              <a:spcAft>
                <a:spcPts val="0"/>
              </a:spcAft>
              <a:buClr>
                <a:schemeClr val="accent6"/>
              </a:buClr>
              <a:buSzPts val="1200"/>
              <a:buChar char="●"/>
              <a:defRPr sz="1200">
                <a:solidFill>
                  <a:schemeClr val="accent6"/>
                </a:solidFill>
              </a:defRPr>
            </a:lvl4pPr>
            <a:lvl5pPr marL="2286000" lvl="4" indent="-304800" rtl="0">
              <a:spcBef>
                <a:spcPts val="1600"/>
              </a:spcBef>
              <a:spcAft>
                <a:spcPts val="0"/>
              </a:spcAft>
              <a:buClr>
                <a:schemeClr val="accent6"/>
              </a:buClr>
              <a:buSzPts val="1200"/>
              <a:buChar char="○"/>
              <a:defRPr sz="1200">
                <a:solidFill>
                  <a:schemeClr val="accent6"/>
                </a:solidFill>
              </a:defRPr>
            </a:lvl5pPr>
            <a:lvl6pPr marL="2743200" lvl="5" indent="-304800" rtl="0">
              <a:spcBef>
                <a:spcPts val="1600"/>
              </a:spcBef>
              <a:spcAft>
                <a:spcPts val="0"/>
              </a:spcAft>
              <a:buClr>
                <a:schemeClr val="accent6"/>
              </a:buClr>
              <a:buSzPts val="1200"/>
              <a:buChar char="■"/>
              <a:defRPr sz="1200">
                <a:solidFill>
                  <a:schemeClr val="accent6"/>
                </a:solidFill>
              </a:defRPr>
            </a:lvl6pPr>
            <a:lvl7pPr marL="3200400" lvl="6" indent="-304800" rtl="0">
              <a:spcBef>
                <a:spcPts val="1600"/>
              </a:spcBef>
              <a:spcAft>
                <a:spcPts val="0"/>
              </a:spcAft>
              <a:buClr>
                <a:schemeClr val="accent6"/>
              </a:buClr>
              <a:buSzPts val="1200"/>
              <a:buChar char="●"/>
              <a:defRPr sz="1200">
                <a:solidFill>
                  <a:schemeClr val="accent6"/>
                </a:solidFill>
              </a:defRPr>
            </a:lvl7pPr>
            <a:lvl8pPr marL="3657600" lvl="7" indent="-304800" rtl="0">
              <a:spcBef>
                <a:spcPts val="1600"/>
              </a:spcBef>
              <a:spcAft>
                <a:spcPts val="0"/>
              </a:spcAft>
              <a:buClr>
                <a:schemeClr val="accent6"/>
              </a:buClr>
              <a:buSzPts val="1200"/>
              <a:buChar char="○"/>
              <a:defRPr sz="1200">
                <a:solidFill>
                  <a:schemeClr val="accent6"/>
                </a:solidFill>
              </a:defRPr>
            </a:lvl8pPr>
            <a:lvl9pPr marL="4114800" lvl="8" indent="-304800" rtl="0">
              <a:spcBef>
                <a:spcPts val="1600"/>
              </a:spcBef>
              <a:spcAft>
                <a:spcPts val="1600"/>
              </a:spcAft>
              <a:buClr>
                <a:schemeClr val="accent6"/>
              </a:buClr>
              <a:buSzPts val="1200"/>
              <a:buChar char="■"/>
              <a:defRPr sz="1200">
                <a:solidFill>
                  <a:schemeClr val="accent6"/>
                </a:solidFill>
              </a:defRPr>
            </a:lvl9pPr>
          </a:lstStyle>
          <a:p>
            <a:endParaRPr/>
          </a:p>
        </p:txBody>
      </p:sp>
      <p:sp>
        <p:nvSpPr>
          <p:cNvPr id="116" name="Google Shape;116;p17"/>
          <p:cNvSpPr txBox="1">
            <a:spLocks noGrp="1"/>
          </p:cNvSpPr>
          <p:nvPr>
            <p:ph type="body" idx="2"/>
          </p:nvPr>
        </p:nvSpPr>
        <p:spPr>
          <a:xfrm>
            <a:off x="5146300" y="1004675"/>
            <a:ext cx="37002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accent6"/>
              </a:buClr>
              <a:buSzPts val="2400"/>
              <a:buChar char="●"/>
              <a:defRPr>
                <a:solidFill>
                  <a:schemeClr val="accent6"/>
                </a:solidFill>
              </a:defRPr>
            </a:lvl1pPr>
            <a:lvl2pPr marL="914400" lvl="1" indent="-361950" rtl="0">
              <a:spcBef>
                <a:spcPts val="1600"/>
              </a:spcBef>
              <a:spcAft>
                <a:spcPts val="0"/>
              </a:spcAft>
              <a:buClr>
                <a:schemeClr val="accent6"/>
              </a:buClr>
              <a:buSzPts val="2100"/>
              <a:buChar char="○"/>
              <a:defRPr>
                <a:solidFill>
                  <a:schemeClr val="accent6"/>
                </a:solidFill>
              </a:defRPr>
            </a:lvl2pPr>
            <a:lvl3pPr marL="1371600" lvl="2" indent="-304800" rtl="0">
              <a:spcBef>
                <a:spcPts val="1600"/>
              </a:spcBef>
              <a:spcAft>
                <a:spcPts val="0"/>
              </a:spcAft>
              <a:buClr>
                <a:schemeClr val="accent6"/>
              </a:buClr>
              <a:buSzPts val="1200"/>
              <a:buChar char="■"/>
              <a:defRPr sz="1200">
                <a:solidFill>
                  <a:schemeClr val="accent6"/>
                </a:solidFill>
              </a:defRPr>
            </a:lvl3pPr>
            <a:lvl4pPr marL="1828800" lvl="3" indent="-304800" rtl="0">
              <a:spcBef>
                <a:spcPts val="1600"/>
              </a:spcBef>
              <a:spcAft>
                <a:spcPts val="0"/>
              </a:spcAft>
              <a:buClr>
                <a:schemeClr val="accent6"/>
              </a:buClr>
              <a:buSzPts val="1200"/>
              <a:buChar char="●"/>
              <a:defRPr sz="1200">
                <a:solidFill>
                  <a:schemeClr val="accent6"/>
                </a:solidFill>
              </a:defRPr>
            </a:lvl4pPr>
            <a:lvl5pPr marL="2286000" lvl="4" indent="-304800" rtl="0">
              <a:spcBef>
                <a:spcPts val="1600"/>
              </a:spcBef>
              <a:spcAft>
                <a:spcPts val="0"/>
              </a:spcAft>
              <a:buClr>
                <a:schemeClr val="accent6"/>
              </a:buClr>
              <a:buSzPts val="1200"/>
              <a:buChar char="○"/>
              <a:defRPr sz="1200">
                <a:solidFill>
                  <a:schemeClr val="accent6"/>
                </a:solidFill>
              </a:defRPr>
            </a:lvl5pPr>
            <a:lvl6pPr marL="2743200" lvl="5" indent="-304800" rtl="0">
              <a:spcBef>
                <a:spcPts val="1600"/>
              </a:spcBef>
              <a:spcAft>
                <a:spcPts val="0"/>
              </a:spcAft>
              <a:buClr>
                <a:schemeClr val="accent6"/>
              </a:buClr>
              <a:buSzPts val="1200"/>
              <a:buChar char="■"/>
              <a:defRPr sz="1200">
                <a:solidFill>
                  <a:schemeClr val="accent6"/>
                </a:solidFill>
              </a:defRPr>
            </a:lvl6pPr>
            <a:lvl7pPr marL="3200400" lvl="6" indent="-304800" rtl="0">
              <a:spcBef>
                <a:spcPts val="1600"/>
              </a:spcBef>
              <a:spcAft>
                <a:spcPts val="0"/>
              </a:spcAft>
              <a:buClr>
                <a:schemeClr val="accent6"/>
              </a:buClr>
              <a:buSzPts val="1200"/>
              <a:buChar char="●"/>
              <a:defRPr sz="1200">
                <a:solidFill>
                  <a:schemeClr val="accent6"/>
                </a:solidFill>
              </a:defRPr>
            </a:lvl7pPr>
            <a:lvl8pPr marL="3657600" lvl="7" indent="-304800" rtl="0">
              <a:spcBef>
                <a:spcPts val="1600"/>
              </a:spcBef>
              <a:spcAft>
                <a:spcPts val="0"/>
              </a:spcAft>
              <a:buClr>
                <a:schemeClr val="accent6"/>
              </a:buClr>
              <a:buSzPts val="1200"/>
              <a:buChar char="○"/>
              <a:defRPr sz="1200">
                <a:solidFill>
                  <a:schemeClr val="accent6"/>
                </a:solidFill>
              </a:defRPr>
            </a:lvl8pPr>
            <a:lvl9pPr marL="4114800" lvl="8" indent="-304800" rtl="0">
              <a:spcBef>
                <a:spcPts val="1600"/>
              </a:spcBef>
              <a:spcAft>
                <a:spcPts val="1600"/>
              </a:spcAft>
              <a:buClr>
                <a:schemeClr val="accent6"/>
              </a:buClr>
              <a:buSzPts val="1200"/>
              <a:buChar char="■"/>
              <a:defRPr sz="1200">
                <a:solidFill>
                  <a:schemeClr val="accent6"/>
                </a:solidFill>
              </a:defRPr>
            </a:lvl9pPr>
          </a:lstStyle>
          <a:p>
            <a:endParaRPr/>
          </a:p>
        </p:txBody>
      </p:sp>
      <p:sp>
        <p:nvSpPr>
          <p:cNvPr id="117" name="Google Shape;117;p17"/>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18" name="Google Shape;118;p17"/>
          <p:cNvGrpSpPr/>
          <p:nvPr/>
        </p:nvGrpSpPr>
        <p:grpSpPr>
          <a:xfrm>
            <a:off x="152400" y="4779450"/>
            <a:ext cx="3571875" cy="273600"/>
            <a:chOff x="152400" y="4779450"/>
            <a:chExt cx="3571875" cy="273600"/>
          </a:xfrm>
        </p:grpSpPr>
        <p:pic>
          <p:nvPicPr>
            <p:cNvPr id="119" name="Google Shape;119;p17" descr="Social media icons for: Twitter, Facebook, LinkedIn, Instagram, Pinterest, and YouTube"/>
            <p:cNvPicPr preferRelativeResize="0"/>
            <p:nvPr/>
          </p:nvPicPr>
          <p:blipFill>
            <a:blip r:embed="rId2">
              <a:alphaModFix/>
            </a:blip>
            <a:stretch>
              <a:fillRect/>
            </a:stretch>
          </p:blipFill>
          <p:spPr>
            <a:xfrm>
              <a:off x="152400" y="4882300"/>
              <a:ext cx="1229306" cy="170750"/>
            </a:xfrm>
            <a:prstGeom prst="rect">
              <a:avLst/>
            </a:prstGeom>
            <a:noFill/>
            <a:ln>
              <a:noFill/>
            </a:ln>
          </p:spPr>
        </p:pic>
        <p:sp>
          <p:nvSpPr>
            <p:cNvPr id="120" name="Google Shape;120;p17"/>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121" name="Google Shape;121;p17"/>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p18" descr="null"/>
          <p:cNvSpPr/>
          <p:nvPr/>
        </p:nvSpPr>
        <p:spPr>
          <a:xfrm rot="10800000" flipH="1">
            <a:off x="0" y="775800"/>
            <a:ext cx="9144000" cy="4367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txBox="1">
            <a:spLocks noGrp="1"/>
          </p:cNvSpPr>
          <p:nvPr>
            <p:ph type="title"/>
          </p:nvPr>
        </p:nvSpPr>
        <p:spPr>
          <a:xfrm>
            <a:off x="98250" y="925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2400"/>
              <a:buNone/>
              <a:defRPr sz="2400">
                <a:solidFill>
                  <a:schemeClr val="dk2"/>
                </a:solidFill>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25" name="Google Shape;125;p18"/>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a:solidFill>
                  <a:schemeClr val="accent6"/>
                </a:solidFill>
              </a:defRPr>
            </a:lvl1pPr>
            <a:lvl2pPr lvl="1">
              <a:buNone/>
              <a:defRPr>
                <a:solidFill>
                  <a:schemeClr val="accent6"/>
                </a:solidFill>
              </a:defRPr>
            </a:lvl2pPr>
            <a:lvl3pPr lvl="2">
              <a:buNone/>
              <a:defRPr>
                <a:solidFill>
                  <a:schemeClr val="accent6"/>
                </a:solidFill>
              </a:defRPr>
            </a:lvl3pPr>
            <a:lvl4pPr lvl="3">
              <a:buNone/>
              <a:defRPr>
                <a:solidFill>
                  <a:schemeClr val="accent6"/>
                </a:solidFill>
              </a:defRPr>
            </a:lvl4pPr>
            <a:lvl5pPr lvl="4">
              <a:buNone/>
              <a:defRPr>
                <a:solidFill>
                  <a:schemeClr val="accent6"/>
                </a:solidFill>
              </a:defRPr>
            </a:lvl5pPr>
            <a:lvl6pPr lvl="5">
              <a:buNone/>
              <a:defRPr>
                <a:solidFill>
                  <a:schemeClr val="accent6"/>
                </a:solidFill>
              </a:defRPr>
            </a:lvl6pPr>
            <a:lvl7pPr lvl="6">
              <a:buNone/>
              <a:defRPr>
                <a:solidFill>
                  <a:schemeClr val="accent6"/>
                </a:solidFill>
              </a:defRPr>
            </a:lvl7pPr>
            <a:lvl8pPr lvl="7">
              <a:buNone/>
              <a:defRPr>
                <a:solidFill>
                  <a:schemeClr val="accent6"/>
                </a:solidFill>
              </a:defRPr>
            </a:lvl8pPr>
            <a:lvl9pPr lvl="8">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grpSp>
        <p:nvGrpSpPr>
          <p:cNvPr id="126" name="Google Shape;126;p18"/>
          <p:cNvGrpSpPr/>
          <p:nvPr/>
        </p:nvGrpSpPr>
        <p:grpSpPr>
          <a:xfrm>
            <a:off x="152400" y="4779450"/>
            <a:ext cx="3571875" cy="273600"/>
            <a:chOff x="152400" y="4779450"/>
            <a:chExt cx="3571875" cy="273600"/>
          </a:xfrm>
        </p:grpSpPr>
        <p:pic>
          <p:nvPicPr>
            <p:cNvPr id="127" name="Google Shape;127;p18" descr="Social media icons for: Twitter, Facebook, LinkedIn, Instagram, Pinterest, and YouTube"/>
            <p:cNvPicPr preferRelativeResize="0"/>
            <p:nvPr/>
          </p:nvPicPr>
          <p:blipFill>
            <a:blip r:embed="rId2">
              <a:alphaModFix/>
            </a:blip>
            <a:stretch>
              <a:fillRect/>
            </a:stretch>
          </p:blipFill>
          <p:spPr>
            <a:xfrm>
              <a:off x="152400" y="4882300"/>
              <a:ext cx="1229306" cy="170750"/>
            </a:xfrm>
            <a:prstGeom prst="rect">
              <a:avLst/>
            </a:prstGeom>
            <a:noFill/>
            <a:ln>
              <a:noFill/>
            </a:ln>
          </p:spPr>
        </p:pic>
        <p:sp>
          <p:nvSpPr>
            <p:cNvPr id="128" name="Google Shape;128;p18"/>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129" name="Google Shape;129;p18"/>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sp>
        <p:nvSpPr>
          <p:cNvPr id="131" name="Google Shape;131;p19" descr="null"/>
          <p:cNvSpPr txBox="1"/>
          <p:nvPr/>
        </p:nvSpPr>
        <p:spPr>
          <a:xfrm rot="10800000" flipH="1">
            <a:off x="3276600" y="25"/>
            <a:ext cx="58674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9"/>
          <p:cNvSpPr txBox="1">
            <a:spLocks noGrp="1"/>
          </p:cNvSpPr>
          <p:nvPr>
            <p:ph type="title"/>
          </p:nvPr>
        </p:nvSpPr>
        <p:spPr>
          <a:xfrm>
            <a:off x="226078" y="205400"/>
            <a:ext cx="2808000" cy="953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400"/>
              <a:buFont typeface="Lato Black"/>
              <a:buNone/>
              <a:defRPr sz="2400" b="0">
                <a:solidFill>
                  <a:schemeClr val="dk2"/>
                </a:solidFill>
                <a:latin typeface="Lato Black"/>
                <a:ea typeface="Lato Black"/>
                <a:cs typeface="Lato Black"/>
                <a:sym typeface="Lato Black"/>
              </a:defRPr>
            </a:lvl1pPr>
            <a:lvl2pPr lvl="1">
              <a:spcBef>
                <a:spcPts val="0"/>
              </a:spcBef>
              <a:spcAft>
                <a:spcPts val="0"/>
              </a:spcAft>
              <a:buClr>
                <a:schemeClr val="dk2"/>
              </a:buClr>
              <a:buSzPts val="2400"/>
              <a:buFont typeface="Lato Black"/>
              <a:buNone/>
              <a:defRPr sz="2400" b="0">
                <a:solidFill>
                  <a:schemeClr val="dk2"/>
                </a:solidFill>
                <a:latin typeface="Lato Black"/>
                <a:ea typeface="Lato Black"/>
                <a:cs typeface="Lato Black"/>
                <a:sym typeface="Lato Black"/>
              </a:defRPr>
            </a:lvl2pPr>
            <a:lvl3pPr lvl="2">
              <a:spcBef>
                <a:spcPts val="0"/>
              </a:spcBef>
              <a:spcAft>
                <a:spcPts val="0"/>
              </a:spcAft>
              <a:buClr>
                <a:schemeClr val="dk2"/>
              </a:buClr>
              <a:buSzPts val="2400"/>
              <a:buFont typeface="Lato Black"/>
              <a:buNone/>
              <a:defRPr sz="2400" b="0">
                <a:solidFill>
                  <a:schemeClr val="dk2"/>
                </a:solidFill>
                <a:latin typeface="Lato Black"/>
                <a:ea typeface="Lato Black"/>
                <a:cs typeface="Lato Black"/>
                <a:sym typeface="Lato Black"/>
              </a:defRPr>
            </a:lvl3pPr>
            <a:lvl4pPr lvl="3">
              <a:spcBef>
                <a:spcPts val="0"/>
              </a:spcBef>
              <a:spcAft>
                <a:spcPts val="0"/>
              </a:spcAft>
              <a:buClr>
                <a:schemeClr val="dk2"/>
              </a:buClr>
              <a:buSzPts val="2400"/>
              <a:buFont typeface="Lato Black"/>
              <a:buNone/>
              <a:defRPr sz="2400" b="0">
                <a:solidFill>
                  <a:schemeClr val="dk2"/>
                </a:solidFill>
                <a:latin typeface="Lato Black"/>
                <a:ea typeface="Lato Black"/>
                <a:cs typeface="Lato Black"/>
                <a:sym typeface="Lato Black"/>
              </a:defRPr>
            </a:lvl4pPr>
            <a:lvl5pPr lvl="4">
              <a:spcBef>
                <a:spcPts val="0"/>
              </a:spcBef>
              <a:spcAft>
                <a:spcPts val="0"/>
              </a:spcAft>
              <a:buClr>
                <a:schemeClr val="dk2"/>
              </a:buClr>
              <a:buSzPts val="2400"/>
              <a:buFont typeface="Lato Black"/>
              <a:buNone/>
              <a:defRPr sz="2400" b="0">
                <a:solidFill>
                  <a:schemeClr val="dk2"/>
                </a:solidFill>
                <a:latin typeface="Lato Black"/>
                <a:ea typeface="Lato Black"/>
                <a:cs typeface="Lato Black"/>
                <a:sym typeface="Lato Black"/>
              </a:defRPr>
            </a:lvl5pPr>
            <a:lvl6pPr lvl="5">
              <a:spcBef>
                <a:spcPts val="0"/>
              </a:spcBef>
              <a:spcAft>
                <a:spcPts val="0"/>
              </a:spcAft>
              <a:buClr>
                <a:schemeClr val="dk2"/>
              </a:buClr>
              <a:buSzPts val="2400"/>
              <a:buFont typeface="Lato Black"/>
              <a:buNone/>
              <a:defRPr sz="2400" b="0">
                <a:solidFill>
                  <a:schemeClr val="dk2"/>
                </a:solidFill>
                <a:latin typeface="Lato Black"/>
                <a:ea typeface="Lato Black"/>
                <a:cs typeface="Lato Black"/>
                <a:sym typeface="Lato Black"/>
              </a:defRPr>
            </a:lvl6pPr>
            <a:lvl7pPr lvl="6">
              <a:spcBef>
                <a:spcPts val="0"/>
              </a:spcBef>
              <a:spcAft>
                <a:spcPts val="0"/>
              </a:spcAft>
              <a:buClr>
                <a:schemeClr val="dk2"/>
              </a:buClr>
              <a:buSzPts val="2400"/>
              <a:buFont typeface="Lato Black"/>
              <a:buNone/>
              <a:defRPr sz="2400" b="0">
                <a:solidFill>
                  <a:schemeClr val="dk2"/>
                </a:solidFill>
                <a:latin typeface="Lato Black"/>
                <a:ea typeface="Lato Black"/>
                <a:cs typeface="Lato Black"/>
                <a:sym typeface="Lato Black"/>
              </a:defRPr>
            </a:lvl7pPr>
            <a:lvl8pPr lvl="7">
              <a:spcBef>
                <a:spcPts val="0"/>
              </a:spcBef>
              <a:spcAft>
                <a:spcPts val="0"/>
              </a:spcAft>
              <a:buClr>
                <a:schemeClr val="dk2"/>
              </a:buClr>
              <a:buSzPts val="2400"/>
              <a:buFont typeface="Lato Black"/>
              <a:buNone/>
              <a:defRPr sz="2400" b="0">
                <a:solidFill>
                  <a:schemeClr val="dk2"/>
                </a:solidFill>
                <a:latin typeface="Lato Black"/>
                <a:ea typeface="Lato Black"/>
                <a:cs typeface="Lato Black"/>
                <a:sym typeface="Lato Black"/>
              </a:defRPr>
            </a:lvl8pPr>
            <a:lvl9pPr lvl="8">
              <a:spcBef>
                <a:spcPts val="0"/>
              </a:spcBef>
              <a:spcAft>
                <a:spcPts val="0"/>
              </a:spcAft>
              <a:buClr>
                <a:schemeClr val="dk2"/>
              </a:buClr>
              <a:buSzPts val="2400"/>
              <a:buFont typeface="Lato Black"/>
              <a:buNone/>
              <a:defRPr sz="2400" b="0">
                <a:solidFill>
                  <a:schemeClr val="dk2"/>
                </a:solidFill>
                <a:latin typeface="Lato Black"/>
                <a:ea typeface="Lato Black"/>
                <a:cs typeface="Lato Black"/>
                <a:sym typeface="Lato Black"/>
              </a:defRPr>
            </a:lvl9pPr>
          </a:lstStyle>
          <a:p>
            <a:endParaRPr/>
          </a:p>
        </p:txBody>
      </p:sp>
      <p:sp>
        <p:nvSpPr>
          <p:cNvPr id="133" name="Google Shape;133;p19"/>
          <p:cNvSpPr txBox="1">
            <a:spLocks noGrp="1"/>
          </p:cNvSpPr>
          <p:nvPr>
            <p:ph type="body" idx="1"/>
          </p:nvPr>
        </p:nvSpPr>
        <p:spPr>
          <a:xfrm>
            <a:off x="226075" y="1161000"/>
            <a:ext cx="2808000" cy="3163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dk2"/>
              </a:buClr>
              <a:buSzPts val="1800"/>
              <a:buChar char="●"/>
              <a:defRPr sz="1800">
                <a:solidFill>
                  <a:schemeClr val="dk2"/>
                </a:solidFill>
              </a:defRPr>
            </a:lvl1pPr>
            <a:lvl2pPr marL="914400" lvl="1" indent="-342900">
              <a:spcBef>
                <a:spcPts val="1600"/>
              </a:spcBef>
              <a:spcAft>
                <a:spcPts val="0"/>
              </a:spcAft>
              <a:buClr>
                <a:schemeClr val="dk2"/>
              </a:buClr>
              <a:buSzPts val="1800"/>
              <a:buChar char="○"/>
              <a:defRPr sz="1800">
                <a:solidFill>
                  <a:schemeClr val="dk2"/>
                </a:solidFill>
              </a:defRPr>
            </a:lvl2pPr>
            <a:lvl3pPr marL="1371600" lvl="2" indent="-342900">
              <a:spcBef>
                <a:spcPts val="1600"/>
              </a:spcBef>
              <a:spcAft>
                <a:spcPts val="0"/>
              </a:spcAft>
              <a:buClr>
                <a:schemeClr val="dk2"/>
              </a:buClr>
              <a:buSzPts val="1800"/>
              <a:buChar char="■"/>
              <a:defRPr>
                <a:solidFill>
                  <a:schemeClr val="dk2"/>
                </a:solidFill>
              </a:defRPr>
            </a:lvl3pPr>
            <a:lvl4pPr marL="1828800" lvl="3" indent="-342900">
              <a:spcBef>
                <a:spcPts val="1600"/>
              </a:spcBef>
              <a:spcAft>
                <a:spcPts val="0"/>
              </a:spcAft>
              <a:buClr>
                <a:schemeClr val="dk2"/>
              </a:buClr>
              <a:buSzPts val="1800"/>
              <a:buChar char="●"/>
              <a:defRPr sz="1800">
                <a:solidFill>
                  <a:schemeClr val="dk2"/>
                </a:solidFill>
              </a:defRPr>
            </a:lvl4pPr>
            <a:lvl5pPr marL="2286000" lvl="4" indent="-342900">
              <a:spcBef>
                <a:spcPts val="1600"/>
              </a:spcBef>
              <a:spcAft>
                <a:spcPts val="0"/>
              </a:spcAft>
              <a:buClr>
                <a:schemeClr val="dk2"/>
              </a:buClr>
              <a:buSzPts val="1800"/>
              <a:buChar char="○"/>
              <a:defRPr sz="1800">
                <a:solidFill>
                  <a:schemeClr val="dk2"/>
                </a:solidFill>
              </a:defRPr>
            </a:lvl5pPr>
            <a:lvl6pPr marL="2743200" lvl="5" indent="-342900">
              <a:spcBef>
                <a:spcPts val="1600"/>
              </a:spcBef>
              <a:spcAft>
                <a:spcPts val="0"/>
              </a:spcAft>
              <a:buClr>
                <a:schemeClr val="dk2"/>
              </a:buClr>
              <a:buSzPts val="1800"/>
              <a:buChar char="■"/>
              <a:defRPr sz="1800">
                <a:solidFill>
                  <a:schemeClr val="dk2"/>
                </a:solidFill>
              </a:defRPr>
            </a:lvl6pPr>
            <a:lvl7pPr marL="3200400" lvl="6" indent="-342900">
              <a:spcBef>
                <a:spcPts val="1600"/>
              </a:spcBef>
              <a:spcAft>
                <a:spcPts val="0"/>
              </a:spcAft>
              <a:buClr>
                <a:schemeClr val="dk2"/>
              </a:buClr>
              <a:buSzPts val="1800"/>
              <a:buChar char="●"/>
              <a:defRPr sz="1800">
                <a:solidFill>
                  <a:schemeClr val="dk2"/>
                </a:solidFill>
              </a:defRPr>
            </a:lvl7pPr>
            <a:lvl8pPr marL="3657600" lvl="7" indent="-342900">
              <a:spcBef>
                <a:spcPts val="1600"/>
              </a:spcBef>
              <a:spcAft>
                <a:spcPts val="0"/>
              </a:spcAft>
              <a:buClr>
                <a:schemeClr val="dk2"/>
              </a:buClr>
              <a:buSzPts val="1800"/>
              <a:buChar char="○"/>
              <a:defRPr sz="1800">
                <a:solidFill>
                  <a:schemeClr val="dk2"/>
                </a:solidFill>
              </a:defRPr>
            </a:lvl8pPr>
            <a:lvl9pPr marL="4114800" lvl="8" indent="-342900">
              <a:spcBef>
                <a:spcPts val="1600"/>
              </a:spcBef>
              <a:spcAft>
                <a:spcPts val="1600"/>
              </a:spcAft>
              <a:buClr>
                <a:schemeClr val="dk2"/>
              </a:buClr>
              <a:buSzPts val="1800"/>
              <a:buChar char="■"/>
              <a:defRPr sz="1800">
                <a:solidFill>
                  <a:schemeClr val="dk2"/>
                </a:solidFill>
              </a:defRPr>
            </a:lvl9pPr>
          </a:lstStyle>
          <a:p>
            <a:endParaRPr/>
          </a:p>
        </p:txBody>
      </p:sp>
      <p:sp>
        <p:nvSpPr>
          <p:cNvPr id="134" name="Google Shape;134;p19"/>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a:solidFill>
                  <a:schemeClr val="accent6"/>
                </a:solidFill>
              </a:defRPr>
            </a:lvl1pPr>
            <a:lvl2pPr lvl="1">
              <a:buNone/>
              <a:defRPr>
                <a:solidFill>
                  <a:schemeClr val="accent6"/>
                </a:solidFill>
              </a:defRPr>
            </a:lvl2pPr>
            <a:lvl3pPr lvl="2">
              <a:buNone/>
              <a:defRPr>
                <a:solidFill>
                  <a:schemeClr val="accent6"/>
                </a:solidFill>
              </a:defRPr>
            </a:lvl3pPr>
            <a:lvl4pPr lvl="3">
              <a:buNone/>
              <a:defRPr>
                <a:solidFill>
                  <a:schemeClr val="accent6"/>
                </a:solidFill>
              </a:defRPr>
            </a:lvl4pPr>
            <a:lvl5pPr lvl="4">
              <a:buNone/>
              <a:defRPr>
                <a:solidFill>
                  <a:schemeClr val="accent6"/>
                </a:solidFill>
              </a:defRPr>
            </a:lvl5pPr>
            <a:lvl6pPr lvl="5">
              <a:buNone/>
              <a:defRPr>
                <a:solidFill>
                  <a:schemeClr val="accent6"/>
                </a:solidFill>
              </a:defRPr>
            </a:lvl6pPr>
            <a:lvl7pPr lvl="6">
              <a:buNone/>
              <a:defRPr>
                <a:solidFill>
                  <a:schemeClr val="accent6"/>
                </a:solidFill>
              </a:defRPr>
            </a:lvl7pPr>
            <a:lvl8pPr lvl="7">
              <a:buNone/>
              <a:defRPr>
                <a:solidFill>
                  <a:schemeClr val="accent6"/>
                </a:solidFill>
              </a:defRPr>
            </a:lvl8pPr>
            <a:lvl9pPr lvl="8">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19"/>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6000"/>
              <a:buNone/>
              <a:defRPr sz="6000">
                <a:solidFill>
                  <a:schemeClr val="dk2"/>
                </a:solidFill>
              </a:defRPr>
            </a:lvl1pPr>
            <a:lvl2pPr lvl="1">
              <a:spcBef>
                <a:spcPts val="0"/>
              </a:spcBef>
              <a:spcAft>
                <a:spcPts val="0"/>
              </a:spcAft>
              <a:buClr>
                <a:schemeClr val="dk2"/>
              </a:buClr>
              <a:buSzPts val="6000"/>
              <a:buNone/>
              <a:defRPr sz="6000">
                <a:solidFill>
                  <a:schemeClr val="dk2"/>
                </a:solidFill>
              </a:defRPr>
            </a:lvl2pPr>
            <a:lvl3pPr lvl="2">
              <a:spcBef>
                <a:spcPts val="0"/>
              </a:spcBef>
              <a:spcAft>
                <a:spcPts val="0"/>
              </a:spcAft>
              <a:buClr>
                <a:schemeClr val="dk2"/>
              </a:buClr>
              <a:buSzPts val="6000"/>
              <a:buNone/>
              <a:defRPr sz="6000">
                <a:solidFill>
                  <a:schemeClr val="dk2"/>
                </a:solidFill>
              </a:defRPr>
            </a:lvl3pPr>
            <a:lvl4pPr lvl="3">
              <a:spcBef>
                <a:spcPts val="0"/>
              </a:spcBef>
              <a:spcAft>
                <a:spcPts val="0"/>
              </a:spcAft>
              <a:buClr>
                <a:schemeClr val="dk2"/>
              </a:buClr>
              <a:buSzPts val="6000"/>
              <a:buNone/>
              <a:defRPr sz="6000">
                <a:solidFill>
                  <a:schemeClr val="dk2"/>
                </a:solidFill>
              </a:defRPr>
            </a:lvl4pPr>
            <a:lvl5pPr lvl="4">
              <a:spcBef>
                <a:spcPts val="0"/>
              </a:spcBef>
              <a:spcAft>
                <a:spcPts val="0"/>
              </a:spcAft>
              <a:buClr>
                <a:schemeClr val="dk2"/>
              </a:buClr>
              <a:buSzPts val="6000"/>
              <a:buNone/>
              <a:defRPr sz="6000">
                <a:solidFill>
                  <a:schemeClr val="dk2"/>
                </a:solidFill>
              </a:defRPr>
            </a:lvl5pPr>
            <a:lvl6pPr lvl="5">
              <a:spcBef>
                <a:spcPts val="0"/>
              </a:spcBef>
              <a:spcAft>
                <a:spcPts val="0"/>
              </a:spcAft>
              <a:buClr>
                <a:schemeClr val="dk2"/>
              </a:buClr>
              <a:buSzPts val="6000"/>
              <a:buNone/>
              <a:defRPr sz="6000">
                <a:solidFill>
                  <a:schemeClr val="dk2"/>
                </a:solidFill>
              </a:defRPr>
            </a:lvl6pPr>
            <a:lvl7pPr lvl="6">
              <a:spcBef>
                <a:spcPts val="0"/>
              </a:spcBef>
              <a:spcAft>
                <a:spcPts val="0"/>
              </a:spcAft>
              <a:buClr>
                <a:schemeClr val="dk2"/>
              </a:buClr>
              <a:buSzPts val="6000"/>
              <a:buNone/>
              <a:defRPr sz="6000">
                <a:solidFill>
                  <a:schemeClr val="dk2"/>
                </a:solidFill>
              </a:defRPr>
            </a:lvl7pPr>
            <a:lvl8pPr lvl="7">
              <a:spcBef>
                <a:spcPts val="0"/>
              </a:spcBef>
              <a:spcAft>
                <a:spcPts val="0"/>
              </a:spcAft>
              <a:buClr>
                <a:schemeClr val="dk2"/>
              </a:buClr>
              <a:buSzPts val="6000"/>
              <a:buNone/>
              <a:defRPr sz="6000">
                <a:solidFill>
                  <a:schemeClr val="dk2"/>
                </a:solidFill>
              </a:defRPr>
            </a:lvl8pPr>
            <a:lvl9pPr lvl="8">
              <a:spcBef>
                <a:spcPts val="0"/>
              </a:spcBef>
              <a:spcAft>
                <a:spcPts val="0"/>
              </a:spcAft>
              <a:buClr>
                <a:schemeClr val="dk2"/>
              </a:buClr>
              <a:buSzPts val="6000"/>
              <a:buNone/>
              <a:defRPr sz="6000">
                <a:solidFill>
                  <a:schemeClr val="dk2"/>
                </a:solidFill>
              </a:defRPr>
            </a:lvl9pPr>
          </a:lstStyle>
          <a:p>
            <a:endParaRPr/>
          </a:p>
        </p:txBody>
      </p:sp>
      <p:sp>
        <p:nvSpPr>
          <p:cNvPr id="138" name="Google Shape;138;p20"/>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39" name="Google Shape;139;p20"/>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rgbClr val="F3F3F3"/>
                </a:solidFill>
                <a:latin typeface="Lato"/>
                <a:ea typeface="Lato"/>
                <a:cs typeface="Lato"/>
                <a:sym typeface="Lato"/>
              </a:rPr>
              <a:t>© 2020 </a:t>
            </a:r>
            <a:r>
              <a:rPr lang="en" sz="700" b="1">
                <a:solidFill>
                  <a:srgbClr val="F3F3F3"/>
                </a:solidFill>
                <a:latin typeface="Lato"/>
                <a:ea typeface="Lato"/>
                <a:cs typeface="Lato"/>
                <a:sym typeface="Lato"/>
              </a:rPr>
              <a:t>CAST | Until learning has no limits</a:t>
            </a:r>
            <a:r>
              <a:rPr lang="en" sz="700" baseline="30000">
                <a:solidFill>
                  <a:srgbClr val="F3F3F3"/>
                </a:solidFill>
                <a:latin typeface="Lato"/>
                <a:ea typeface="Lato"/>
                <a:cs typeface="Lato"/>
                <a:sym typeface="Lato"/>
              </a:rPr>
              <a:t>®</a:t>
            </a:r>
            <a:endParaRPr sz="700" b="1" i="0" u="none" strike="noStrike" cap="none">
              <a:solidFill>
                <a:srgbClr val="F3F3F3"/>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 light">
  <p:cSld name="TITLE_1_1">
    <p:bg>
      <p:bgPr>
        <a:solidFill>
          <a:schemeClr val="dk2"/>
        </a:solidFill>
        <a:effectLst/>
      </p:bgPr>
    </p:bg>
    <p:spTree>
      <p:nvGrpSpPr>
        <p:cNvPr id="1" name="Shape 14"/>
        <p:cNvGrpSpPr/>
        <p:nvPr/>
      </p:nvGrpSpPr>
      <p:grpSpPr>
        <a:xfrm>
          <a:off x="0" y="0"/>
          <a:ext cx="0" cy="0"/>
          <a:chOff x="0" y="0"/>
          <a:chExt cx="0" cy="0"/>
        </a:xfrm>
      </p:grpSpPr>
      <p:pic>
        <p:nvPicPr>
          <p:cNvPr id="15" name="Google Shape;15;p3" descr="null"/>
          <p:cNvPicPr preferRelativeResize="0"/>
          <p:nvPr/>
        </p:nvPicPr>
        <p:blipFill rotWithShape="1">
          <a:blip r:embed="rId2">
            <a:alphaModFix/>
          </a:blip>
          <a:srcRect/>
          <a:stretch/>
        </p:blipFill>
        <p:spPr>
          <a:xfrm>
            <a:off x="2950450" y="-445450"/>
            <a:ext cx="6593225" cy="6334400"/>
          </a:xfrm>
          <a:prstGeom prst="rect">
            <a:avLst/>
          </a:prstGeom>
          <a:noFill/>
          <a:ln>
            <a:noFill/>
          </a:ln>
        </p:spPr>
      </p:pic>
      <p:sp>
        <p:nvSpPr>
          <p:cNvPr id="16" name="Google Shape;16;p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accent4"/>
              </a:buClr>
              <a:buSzPts val="4800"/>
              <a:buNone/>
              <a:defRPr sz="4800">
                <a:solidFill>
                  <a:schemeClr val="accent4"/>
                </a:solidFill>
              </a:defRPr>
            </a:lvl2pPr>
            <a:lvl3pPr lvl="2" rtl="0">
              <a:spcBef>
                <a:spcPts val="0"/>
              </a:spcBef>
              <a:spcAft>
                <a:spcPts val="0"/>
              </a:spcAft>
              <a:buClr>
                <a:schemeClr val="accent4"/>
              </a:buClr>
              <a:buSzPts val="4800"/>
              <a:buNone/>
              <a:defRPr sz="4800">
                <a:solidFill>
                  <a:schemeClr val="accent4"/>
                </a:solidFill>
              </a:defRPr>
            </a:lvl3pPr>
            <a:lvl4pPr lvl="3" rtl="0">
              <a:spcBef>
                <a:spcPts val="0"/>
              </a:spcBef>
              <a:spcAft>
                <a:spcPts val="0"/>
              </a:spcAft>
              <a:buClr>
                <a:schemeClr val="accent4"/>
              </a:buClr>
              <a:buSzPts val="4800"/>
              <a:buNone/>
              <a:defRPr sz="4800">
                <a:solidFill>
                  <a:schemeClr val="accent4"/>
                </a:solidFill>
              </a:defRPr>
            </a:lvl4pPr>
            <a:lvl5pPr lvl="4" rtl="0">
              <a:spcBef>
                <a:spcPts val="0"/>
              </a:spcBef>
              <a:spcAft>
                <a:spcPts val="0"/>
              </a:spcAft>
              <a:buClr>
                <a:schemeClr val="accent4"/>
              </a:buClr>
              <a:buSzPts val="4800"/>
              <a:buNone/>
              <a:defRPr sz="4800">
                <a:solidFill>
                  <a:schemeClr val="accent4"/>
                </a:solidFill>
              </a:defRPr>
            </a:lvl5pPr>
            <a:lvl6pPr lvl="5" rtl="0">
              <a:spcBef>
                <a:spcPts val="0"/>
              </a:spcBef>
              <a:spcAft>
                <a:spcPts val="0"/>
              </a:spcAft>
              <a:buClr>
                <a:schemeClr val="accent4"/>
              </a:buClr>
              <a:buSzPts val="4800"/>
              <a:buNone/>
              <a:defRPr sz="4800">
                <a:solidFill>
                  <a:schemeClr val="accent4"/>
                </a:solidFill>
              </a:defRPr>
            </a:lvl6pPr>
            <a:lvl7pPr lvl="6" rtl="0">
              <a:spcBef>
                <a:spcPts val="0"/>
              </a:spcBef>
              <a:spcAft>
                <a:spcPts val="0"/>
              </a:spcAft>
              <a:buClr>
                <a:schemeClr val="accent4"/>
              </a:buClr>
              <a:buSzPts val="4800"/>
              <a:buNone/>
              <a:defRPr sz="4800">
                <a:solidFill>
                  <a:schemeClr val="accent4"/>
                </a:solidFill>
              </a:defRPr>
            </a:lvl7pPr>
            <a:lvl8pPr lvl="7" rtl="0">
              <a:spcBef>
                <a:spcPts val="0"/>
              </a:spcBef>
              <a:spcAft>
                <a:spcPts val="0"/>
              </a:spcAft>
              <a:buClr>
                <a:schemeClr val="accent4"/>
              </a:buClr>
              <a:buSzPts val="4800"/>
              <a:buNone/>
              <a:defRPr sz="4800">
                <a:solidFill>
                  <a:schemeClr val="accent4"/>
                </a:solidFill>
              </a:defRPr>
            </a:lvl8pPr>
            <a:lvl9pPr lvl="8" rtl="0">
              <a:spcBef>
                <a:spcPts val="0"/>
              </a:spcBef>
              <a:spcAft>
                <a:spcPts val="0"/>
              </a:spcAft>
              <a:buClr>
                <a:schemeClr val="accent4"/>
              </a:buClr>
              <a:buSzPts val="4800"/>
              <a:buNone/>
              <a:defRPr sz="4800">
                <a:solidFill>
                  <a:schemeClr val="accent4"/>
                </a:solidFill>
              </a:defRPr>
            </a:lvl9pPr>
          </a:lstStyle>
          <a:p>
            <a:endParaRPr/>
          </a:p>
        </p:txBody>
      </p:sp>
      <p:sp>
        <p:nvSpPr>
          <p:cNvPr id="17" name="Google Shape;17;p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2400"/>
              <a:buFont typeface="Lato"/>
              <a:buNone/>
              <a:defRPr>
                <a:solidFill>
                  <a:schemeClr val="accent6"/>
                </a:solidFill>
                <a:latin typeface="Lato"/>
                <a:ea typeface="Lato"/>
                <a:cs typeface="Lato"/>
                <a:sym typeface="Lato"/>
              </a:defRPr>
            </a:lvl1pPr>
            <a:lvl2pPr lvl="1" rtl="0">
              <a:lnSpc>
                <a:spcPct val="100000"/>
              </a:lnSpc>
              <a:spcBef>
                <a:spcPts val="0"/>
              </a:spcBef>
              <a:spcAft>
                <a:spcPts val="0"/>
              </a:spcAft>
              <a:buClr>
                <a:schemeClr val="dk1"/>
              </a:buClr>
              <a:buSzPts val="1800"/>
              <a:buNone/>
              <a:defRPr sz="1800">
                <a:solidFill>
                  <a:schemeClr val="dk1"/>
                </a:solidFill>
              </a:defRPr>
            </a:lvl2pPr>
            <a:lvl3pPr lvl="2" rtl="0">
              <a:lnSpc>
                <a:spcPct val="100000"/>
              </a:lnSpc>
              <a:spcBef>
                <a:spcPts val="0"/>
              </a:spcBef>
              <a:spcAft>
                <a:spcPts val="0"/>
              </a:spcAft>
              <a:buClr>
                <a:schemeClr val="dk1"/>
              </a:buClr>
              <a:buSzPts val="1800"/>
              <a:buNone/>
              <a:defRPr sz="1800">
                <a:solidFill>
                  <a:schemeClr val="dk1"/>
                </a:solidFill>
              </a:defRPr>
            </a:lvl3pPr>
            <a:lvl4pPr lvl="3" rtl="0">
              <a:lnSpc>
                <a:spcPct val="100000"/>
              </a:lnSpc>
              <a:spcBef>
                <a:spcPts val="0"/>
              </a:spcBef>
              <a:spcAft>
                <a:spcPts val="0"/>
              </a:spcAft>
              <a:buClr>
                <a:schemeClr val="dk1"/>
              </a:buClr>
              <a:buSzPts val="1800"/>
              <a:buNone/>
              <a:defRPr sz="1800">
                <a:solidFill>
                  <a:schemeClr val="dk1"/>
                </a:solidFill>
              </a:defRPr>
            </a:lvl4pPr>
            <a:lvl5pPr lvl="4" rtl="0">
              <a:lnSpc>
                <a:spcPct val="100000"/>
              </a:lnSpc>
              <a:spcBef>
                <a:spcPts val="0"/>
              </a:spcBef>
              <a:spcAft>
                <a:spcPts val="0"/>
              </a:spcAft>
              <a:buClr>
                <a:schemeClr val="dk1"/>
              </a:buClr>
              <a:buSzPts val="1800"/>
              <a:buNone/>
              <a:defRPr sz="1800">
                <a:solidFill>
                  <a:schemeClr val="dk1"/>
                </a:solidFill>
              </a:defRPr>
            </a:lvl5pPr>
            <a:lvl6pPr lvl="5" rtl="0">
              <a:lnSpc>
                <a:spcPct val="100000"/>
              </a:lnSpc>
              <a:spcBef>
                <a:spcPts val="0"/>
              </a:spcBef>
              <a:spcAft>
                <a:spcPts val="0"/>
              </a:spcAft>
              <a:buClr>
                <a:schemeClr val="dk1"/>
              </a:buClr>
              <a:buSzPts val="1800"/>
              <a:buNone/>
              <a:defRPr sz="1800">
                <a:solidFill>
                  <a:schemeClr val="dk1"/>
                </a:solidFill>
              </a:defRPr>
            </a:lvl6pPr>
            <a:lvl7pPr lvl="6" rtl="0">
              <a:lnSpc>
                <a:spcPct val="100000"/>
              </a:lnSpc>
              <a:spcBef>
                <a:spcPts val="0"/>
              </a:spcBef>
              <a:spcAft>
                <a:spcPts val="0"/>
              </a:spcAft>
              <a:buClr>
                <a:schemeClr val="dk1"/>
              </a:buClr>
              <a:buSzPts val="1800"/>
              <a:buNone/>
              <a:defRPr sz="1800">
                <a:solidFill>
                  <a:schemeClr val="dk1"/>
                </a:solidFill>
              </a:defRPr>
            </a:lvl7pPr>
            <a:lvl8pPr lvl="7" rtl="0">
              <a:lnSpc>
                <a:spcPct val="100000"/>
              </a:lnSpc>
              <a:spcBef>
                <a:spcPts val="0"/>
              </a:spcBef>
              <a:spcAft>
                <a:spcPts val="0"/>
              </a:spcAft>
              <a:buClr>
                <a:schemeClr val="dk1"/>
              </a:buClr>
              <a:buSzPts val="1800"/>
              <a:buNone/>
              <a:defRPr sz="1800">
                <a:solidFill>
                  <a:schemeClr val="dk1"/>
                </a:solidFill>
              </a:defRPr>
            </a:lvl8pPr>
            <a:lvl9pPr lvl="8" rtl="0">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18" name="Google Shape;18;p3"/>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MAIN_POINT_1">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490250" y="1770700"/>
            <a:ext cx="8033400" cy="1464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400"/>
              <a:buNone/>
              <a:defRPr sz="2400" b="0">
                <a:solidFill>
                  <a:srgbClr val="FFFFFF"/>
                </a:solidFill>
              </a:defRPr>
            </a:lvl1pPr>
            <a:lvl2pPr lvl="1" rtl="0">
              <a:spcBef>
                <a:spcPts val="0"/>
              </a:spcBef>
              <a:spcAft>
                <a:spcPts val="0"/>
              </a:spcAft>
              <a:buClr>
                <a:srgbClr val="FFFFFF"/>
              </a:buClr>
              <a:buSzPts val="6000"/>
              <a:buNone/>
              <a:defRPr sz="6000">
                <a:solidFill>
                  <a:srgbClr val="FFFFFF"/>
                </a:solidFill>
              </a:defRPr>
            </a:lvl2pPr>
            <a:lvl3pPr lvl="2" rtl="0">
              <a:spcBef>
                <a:spcPts val="0"/>
              </a:spcBef>
              <a:spcAft>
                <a:spcPts val="0"/>
              </a:spcAft>
              <a:buClr>
                <a:srgbClr val="FFFFFF"/>
              </a:buClr>
              <a:buSzPts val="6000"/>
              <a:buNone/>
              <a:defRPr sz="6000">
                <a:solidFill>
                  <a:srgbClr val="FFFFFF"/>
                </a:solidFill>
              </a:defRPr>
            </a:lvl3pPr>
            <a:lvl4pPr lvl="3" rtl="0">
              <a:spcBef>
                <a:spcPts val="0"/>
              </a:spcBef>
              <a:spcAft>
                <a:spcPts val="0"/>
              </a:spcAft>
              <a:buClr>
                <a:srgbClr val="FFFFFF"/>
              </a:buClr>
              <a:buSzPts val="6000"/>
              <a:buNone/>
              <a:defRPr sz="6000">
                <a:solidFill>
                  <a:srgbClr val="FFFFFF"/>
                </a:solidFill>
              </a:defRPr>
            </a:lvl4pPr>
            <a:lvl5pPr lvl="4" rtl="0">
              <a:spcBef>
                <a:spcPts val="0"/>
              </a:spcBef>
              <a:spcAft>
                <a:spcPts val="0"/>
              </a:spcAft>
              <a:buClr>
                <a:srgbClr val="FFFFFF"/>
              </a:buClr>
              <a:buSzPts val="6000"/>
              <a:buNone/>
              <a:defRPr sz="6000">
                <a:solidFill>
                  <a:srgbClr val="FFFFFF"/>
                </a:solidFill>
              </a:defRPr>
            </a:lvl5pPr>
            <a:lvl6pPr lvl="5" rtl="0">
              <a:spcBef>
                <a:spcPts val="0"/>
              </a:spcBef>
              <a:spcAft>
                <a:spcPts val="0"/>
              </a:spcAft>
              <a:buClr>
                <a:srgbClr val="FFFFFF"/>
              </a:buClr>
              <a:buSzPts val="6000"/>
              <a:buNone/>
              <a:defRPr sz="6000">
                <a:solidFill>
                  <a:srgbClr val="FFFFFF"/>
                </a:solidFill>
              </a:defRPr>
            </a:lvl6pPr>
            <a:lvl7pPr lvl="6" rtl="0">
              <a:spcBef>
                <a:spcPts val="0"/>
              </a:spcBef>
              <a:spcAft>
                <a:spcPts val="0"/>
              </a:spcAft>
              <a:buClr>
                <a:srgbClr val="FFFFFF"/>
              </a:buClr>
              <a:buSzPts val="6000"/>
              <a:buNone/>
              <a:defRPr sz="6000">
                <a:solidFill>
                  <a:srgbClr val="FFFFFF"/>
                </a:solidFill>
              </a:defRPr>
            </a:lvl7pPr>
            <a:lvl8pPr lvl="7" rtl="0">
              <a:spcBef>
                <a:spcPts val="0"/>
              </a:spcBef>
              <a:spcAft>
                <a:spcPts val="0"/>
              </a:spcAft>
              <a:buClr>
                <a:srgbClr val="FFFFFF"/>
              </a:buClr>
              <a:buSzPts val="6000"/>
              <a:buNone/>
              <a:defRPr sz="6000">
                <a:solidFill>
                  <a:srgbClr val="FFFFFF"/>
                </a:solidFill>
              </a:defRPr>
            </a:lvl8pPr>
            <a:lvl9pPr lvl="8" rtl="0">
              <a:spcBef>
                <a:spcPts val="0"/>
              </a:spcBef>
              <a:spcAft>
                <a:spcPts val="0"/>
              </a:spcAft>
              <a:buClr>
                <a:srgbClr val="FFFFFF"/>
              </a:buClr>
              <a:buSzPts val="6000"/>
              <a:buNone/>
              <a:defRPr sz="6000">
                <a:solidFill>
                  <a:srgbClr val="FFFFFF"/>
                </a:solidFill>
              </a:defRPr>
            </a:lvl9pPr>
          </a:lstStyle>
          <a:p>
            <a:endParaRPr/>
          </a:p>
        </p:txBody>
      </p:sp>
      <p:sp>
        <p:nvSpPr>
          <p:cNvPr id="142" name="Google Shape;142;p21"/>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43" name="Google Shape;143;p21" descr="Open quotation mark"/>
          <p:cNvPicPr preferRelativeResize="0"/>
          <p:nvPr/>
        </p:nvPicPr>
        <p:blipFill>
          <a:blip r:embed="rId2">
            <a:alphaModFix/>
          </a:blip>
          <a:stretch>
            <a:fillRect/>
          </a:stretch>
        </p:blipFill>
        <p:spPr>
          <a:xfrm>
            <a:off x="531800" y="903700"/>
            <a:ext cx="839800" cy="684500"/>
          </a:xfrm>
          <a:prstGeom prst="rect">
            <a:avLst/>
          </a:prstGeom>
          <a:noFill/>
          <a:ln>
            <a:noFill/>
          </a:ln>
        </p:spPr>
      </p:pic>
      <p:sp>
        <p:nvSpPr>
          <p:cNvPr id="144" name="Google Shape;144;p21"/>
          <p:cNvSpPr txBox="1">
            <a:spLocks noGrp="1"/>
          </p:cNvSpPr>
          <p:nvPr>
            <p:ph type="subTitle" idx="1"/>
          </p:nvPr>
        </p:nvSpPr>
        <p:spPr>
          <a:xfrm>
            <a:off x="531800" y="3574875"/>
            <a:ext cx="6189600" cy="1019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45" name="Google Shape;145;p21"/>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rgbClr val="F3F3F3"/>
                </a:solidFill>
                <a:latin typeface="Lato"/>
                <a:ea typeface="Lato"/>
                <a:cs typeface="Lato"/>
                <a:sym typeface="Lato"/>
              </a:rPr>
              <a:t>© 2020 </a:t>
            </a:r>
            <a:r>
              <a:rPr lang="en" sz="700" b="1">
                <a:solidFill>
                  <a:srgbClr val="F3F3F3"/>
                </a:solidFill>
                <a:latin typeface="Lato"/>
                <a:ea typeface="Lato"/>
                <a:cs typeface="Lato"/>
                <a:sym typeface="Lato"/>
              </a:rPr>
              <a:t>CAST | Until learning has no limits</a:t>
            </a:r>
            <a:r>
              <a:rPr lang="en" sz="700" baseline="30000">
                <a:solidFill>
                  <a:srgbClr val="F3F3F3"/>
                </a:solidFill>
                <a:latin typeface="Lato"/>
                <a:ea typeface="Lato"/>
                <a:cs typeface="Lato"/>
                <a:sym typeface="Lato"/>
              </a:rPr>
              <a:t>®</a:t>
            </a:r>
            <a:endParaRPr sz="700" b="1" i="0" u="none" strike="noStrike" cap="none">
              <a:solidFill>
                <a:srgbClr val="F3F3F3"/>
              </a:solidFill>
              <a:latin typeface="Lato"/>
              <a:ea typeface="Lato"/>
              <a:cs typeface="Lato"/>
              <a:sym typeface="Lat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2">
  <p:cSld name="MAIN_POINT_1_2">
    <p:bg>
      <p:bgPr>
        <a:solidFill>
          <a:schemeClr val="dk2"/>
        </a:solidFill>
        <a:effectLst/>
      </p:bgPr>
    </p:bg>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490250" y="1770700"/>
            <a:ext cx="8033400" cy="1464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sz="2400" b="0">
                <a:solidFill>
                  <a:schemeClr val="dk1"/>
                </a:solidFill>
              </a:defRPr>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endParaRPr/>
          </a:p>
        </p:txBody>
      </p:sp>
      <p:sp>
        <p:nvSpPr>
          <p:cNvPr id="148" name="Google Shape;148;p22"/>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pic>
        <p:nvPicPr>
          <p:cNvPr id="149" name="Google Shape;149;p22" descr="Open quotation mark"/>
          <p:cNvPicPr preferRelativeResize="0"/>
          <p:nvPr/>
        </p:nvPicPr>
        <p:blipFill>
          <a:blip r:embed="rId2">
            <a:alphaModFix/>
          </a:blip>
          <a:stretch>
            <a:fillRect/>
          </a:stretch>
        </p:blipFill>
        <p:spPr>
          <a:xfrm>
            <a:off x="531800" y="903700"/>
            <a:ext cx="839800" cy="684500"/>
          </a:xfrm>
          <a:prstGeom prst="rect">
            <a:avLst/>
          </a:prstGeom>
          <a:noFill/>
          <a:ln>
            <a:noFill/>
          </a:ln>
        </p:spPr>
      </p:pic>
      <p:sp>
        <p:nvSpPr>
          <p:cNvPr id="150" name="Google Shape;150;p22"/>
          <p:cNvSpPr txBox="1">
            <a:spLocks noGrp="1"/>
          </p:cNvSpPr>
          <p:nvPr>
            <p:ph type="subTitle" idx="1"/>
          </p:nvPr>
        </p:nvSpPr>
        <p:spPr>
          <a:xfrm>
            <a:off x="531800" y="3574875"/>
            <a:ext cx="6189600" cy="1019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solidFill>
                  <a:schemeClr val="accent6"/>
                </a:solidFill>
              </a:defRPr>
            </a:lvl1pPr>
            <a:lvl2pPr lvl="1" rtl="0">
              <a:spcBef>
                <a:spcPts val="1600"/>
              </a:spcBef>
              <a:spcAft>
                <a:spcPts val="0"/>
              </a:spcAft>
              <a:buNone/>
              <a:defRPr>
                <a:solidFill>
                  <a:schemeClr val="dk1"/>
                </a:solidFill>
              </a:defRPr>
            </a:lvl2pPr>
            <a:lvl3pPr lvl="2" rtl="0">
              <a:spcBef>
                <a:spcPts val="1600"/>
              </a:spcBef>
              <a:spcAft>
                <a:spcPts val="0"/>
              </a:spcAft>
              <a:buNone/>
              <a:defRPr>
                <a:solidFill>
                  <a:schemeClr val="dk1"/>
                </a:solidFill>
              </a:defRPr>
            </a:lvl3pPr>
            <a:lvl4pPr lvl="3" rtl="0">
              <a:spcBef>
                <a:spcPts val="1600"/>
              </a:spcBef>
              <a:spcAft>
                <a:spcPts val="0"/>
              </a:spcAft>
              <a:buNone/>
              <a:defRPr>
                <a:solidFill>
                  <a:schemeClr val="dk1"/>
                </a:solidFill>
              </a:defRPr>
            </a:lvl4pPr>
            <a:lvl5pPr lvl="4" rtl="0">
              <a:spcBef>
                <a:spcPts val="1600"/>
              </a:spcBef>
              <a:spcAft>
                <a:spcPts val="0"/>
              </a:spcAft>
              <a:buNone/>
              <a:defRPr>
                <a:solidFill>
                  <a:schemeClr val="dk1"/>
                </a:solidFill>
              </a:defRPr>
            </a:lvl5pPr>
            <a:lvl6pPr lvl="5" rtl="0">
              <a:spcBef>
                <a:spcPts val="1600"/>
              </a:spcBef>
              <a:spcAft>
                <a:spcPts val="0"/>
              </a:spcAft>
              <a:buNone/>
              <a:defRPr>
                <a:solidFill>
                  <a:schemeClr val="dk1"/>
                </a:solidFill>
              </a:defRPr>
            </a:lvl6pPr>
            <a:lvl7pPr lvl="6" rtl="0">
              <a:spcBef>
                <a:spcPts val="1600"/>
              </a:spcBef>
              <a:spcAft>
                <a:spcPts val="0"/>
              </a:spcAft>
              <a:buNone/>
              <a:defRPr>
                <a:solidFill>
                  <a:schemeClr val="dk1"/>
                </a:solidFill>
              </a:defRPr>
            </a:lvl7pPr>
            <a:lvl8pPr lvl="7" rtl="0">
              <a:spcBef>
                <a:spcPts val="1600"/>
              </a:spcBef>
              <a:spcAft>
                <a:spcPts val="0"/>
              </a:spcAft>
              <a:buNone/>
              <a:defRPr>
                <a:solidFill>
                  <a:schemeClr val="dk1"/>
                </a:solidFill>
              </a:defRPr>
            </a:lvl8pPr>
            <a:lvl9pPr lvl="8" rtl="0">
              <a:spcBef>
                <a:spcPts val="1600"/>
              </a:spcBef>
              <a:spcAft>
                <a:spcPts val="1600"/>
              </a:spcAft>
              <a:buNone/>
              <a:defRPr>
                <a:solidFill>
                  <a:schemeClr val="dk1"/>
                </a:solidFill>
              </a:defRPr>
            </a:lvl9pPr>
          </a:lstStyle>
          <a:p>
            <a:endParaRPr/>
          </a:p>
        </p:txBody>
      </p:sp>
      <p:sp>
        <p:nvSpPr>
          <p:cNvPr id="151" name="Google Shape;151;p22"/>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1">
  <p:cSld name="MAIN_POINT_1_1">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490250" y="1770700"/>
            <a:ext cx="8243100" cy="1464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600"/>
              <a:buNone/>
              <a:defRPr sz="3600" b="0">
                <a:solidFill>
                  <a:srgbClr val="FFFFFF"/>
                </a:solidFill>
              </a:defRPr>
            </a:lvl1pPr>
            <a:lvl2pPr lvl="1" rtl="0">
              <a:spcBef>
                <a:spcPts val="0"/>
              </a:spcBef>
              <a:spcAft>
                <a:spcPts val="0"/>
              </a:spcAft>
              <a:buClr>
                <a:srgbClr val="FFFFFF"/>
              </a:buClr>
              <a:buSzPts val="6000"/>
              <a:buNone/>
              <a:defRPr sz="6000">
                <a:solidFill>
                  <a:srgbClr val="FFFFFF"/>
                </a:solidFill>
              </a:defRPr>
            </a:lvl2pPr>
            <a:lvl3pPr lvl="2" rtl="0">
              <a:spcBef>
                <a:spcPts val="0"/>
              </a:spcBef>
              <a:spcAft>
                <a:spcPts val="0"/>
              </a:spcAft>
              <a:buClr>
                <a:srgbClr val="FFFFFF"/>
              </a:buClr>
              <a:buSzPts val="6000"/>
              <a:buNone/>
              <a:defRPr sz="6000">
                <a:solidFill>
                  <a:srgbClr val="FFFFFF"/>
                </a:solidFill>
              </a:defRPr>
            </a:lvl3pPr>
            <a:lvl4pPr lvl="3" rtl="0">
              <a:spcBef>
                <a:spcPts val="0"/>
              </a:spcBef>
              <a:spcAft>
                <a:spcPts val="0"/>
              </a:spcAft>
              <a:buClr>
                <a:srgbClr val="FFFFFF"/>
              </a:buClr>
              <a:buSzPts val="6000"/>
              <a:buNone/>
              <a:defRPr sz="6000">
                <a:solidFill>
                  <a:srgbClr val="FFFFFF"/>
                </a:solidFill>
              </a:defRPr>
            </a:lvl4pPr>
            <a:lvl5pPr lvl="4" rtl="0">
              <a:spcBef>
                <a:spcPts val="0"/>
              </a:spcBef>
              <a:spcAft>
                <a:spcPts val="0"/>
              </a:spcAft>
              <a:buClr>
                <a:srgbClr val="FFFFFF"/>
              </a:buClr>
              <a:buSzPts val="6000"/>
              <a:buNone/>
              <a:defRPr sz="6000">
                <a:solidFill>
                  <a:srgbClr val="FFFFFF"/>
                </a:solidFill>
              </a:defRPr>
            </a:lvl5pPr>
            <a:lvl6pPr lvl="5" rtl="0">
              <a:spcBef>
                <a:spcPts val="0"/>
              </a:spcBef>
              <a:spcAft>
                <a:spcPts val="0"/>
              </a:spcAft>
              <a:buClr>
                <a:srgbClr val="FFFFFF"/>
              </a:buClr>
              <a:buSzPts val="6000"/>
              <a:buNone/>
              <a:defRPr sz="6000">
                <a:solidFill>
                  <a:srgbClr val="FFFFFF"/>
                </a:solidFill>
              </a:defRPr>
            </a:lvl6pPr>
            <a:lvl7pPr lvl="6" rtl="0">
              <a:spcBef>
                <a:spcPts val="0"/>
              </a:spcBef>
              <a:spcAft>
                <a:spcPts val="0"/>
              </a:spcAft>
              <a:buClr>
                <a:srgbClr val="FFFFFF"/>
              </a:buClr>
              <a:buSzPts val="6000"/>
              <a:buNone/>
              <a:defRPr sz="6000">
                <a:solidFill>
                  <a:srgbClr val="FFFFFF"/>
                </a:solidFill>
              </a:defRPr>
            </a:lvl7pPr>
            <a:lvl8pPr lvl="7" rtl="0">
              <a:spcBef>
                <a:spcPts val="0"/>
              </a:spcBef>
              <a:spcAft>
                <a:spcPts val="0"/>
              </a:spcAft>
              <a:buClr>
                <a:srgbClr val="FFFFFF"/>
              </a:buClr>
              <a:buSzPts val="6000"/>
              <a:buNone/>
              <a:defRPr sz="6000">
                <a:solidFill>
                  <a:srgbClr val="FFFFFF"/>
                </a:solidFill>
              </a:defRPr>
            </a:lvl8pPr>
            <a:lvl9pPr lvl="8" rtl="0">
              <a:spcBef>
                <a:spcPts val="0"/>
              </a:spcBef>
              <a:spcAft>
                <a:spcPts val="0"/>
              </a:spcAft>
              <a:buClr>
                <a:srgbClr val="FFFFFF"/>
              </a:buClr>
              <a:buSzPts val="6000"/>
              <a:buNone/>
              <a:defRPr sz="6000">
                <a:solidFill>
                  <a:srgbClr val="FFFFFF"/>
                </a:solidFill>
              </a:defRPr>
            </a:lvl9pPr>
          </a:lstStyle>
          <a:p>
            <a:endParaRPr/>
          </a:p>
        </p:txBody>
      </p:sp>
      <p:sp>
        <p:nvSpPr>
          <p:cNvPr id="154" name="Google Shape;154;p23"/>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55" name="Google Shape;155;p23" descr="Open quotation mark"/>
          <p:cNvPicPr preferRelativeResize="0"/>
          <p:nvPr/>
        </p:nvPicPr>
        <p:blipFill>
          <a:blip r:embed="rId2">
            <a:alphaModFix/>
          </a:blip>
          <a:stretch>
            <a:fillRect/>
          </a:stretch>
        </p:blipFill>
        <p:spPr>
          <a:xfrm>
            <a:off x="531800" y="903700"/>
            <a:ext cx="839800" cy="684500"/>
          </a:xfrm>
          <a:prstGeom prst="rect">
            <a:avLst/>
          </a:prstGeom>
          <a:noFill/>
          <a:ln>
            <a:noFill/>
          </a:ln>
        </p:spPr>
      </p:pic>
      <p:sp>
        <p:nvSpPr>
          <p:cNvPr id="156" name="Google Shape;156;p23"/>
          <p:cNvSpPr txBox="1">
            <a:spLocks noGrp="1"/>
          </p:cNvSpPr>
          <p:nvPr>
            <p:ph type="subTitle" idx="1"/>
          </p:nvPr>
        </p:nvSpPr>
        <p:spPr>
          <a:xfrm>
            <a:off x="531800" y="3574875"/>
            <a:ext cx="6189600" cy="1019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57" name="Google Shape;157;p23"/>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rgbClr val="F3F3F3"/>
                </a:solidFill>
                <a:latin typeface="Lato"/>
                <a:ea typeface="Lato"/>
                <a:cs typeface="Lato"/>
                <a:sym typeface="Lato"/>
              </a:rPr>
              <a:t>© 2020 </a:t>
            </a:r>
            <a:r>
              <a:rPr lang="en" sz="700" b="1">
                <a:solidFill>
                  <a:srgbClr val="F3F3F3"/>
                </a:solidFill>
                <a:latin typeface="Lato"/>
                <a:ea typeface="Lato"/>
                <a:cs typeface="Lato"/>
                <a:sym typeface="Lato"/>
              </a:rPr>
              <a:t>CAST | Until learning has no limits</a:t>
            </a:r>
            <a:r>
              <a:rPr lang="en" sz="700" baseline="30000">
                <a:solidFill>
                  <a:srgbClr val="F3F3F3"/>
                </a:solidFill>
                <a:latin typeface="Lato"/>
                <a:ea typeface="Lato"/>
                <a:cs typeface="Lato"/>
                <a:sym typeface="Lato"/>
              </a:rPr>
              <a:t>®</a:t>
            </a:r>
            <a:endParaRPr sz="700" b="1" i="0" u="none" strike="noStrike" cap="none">
              <a:solidFill>
                <a:srgbClr val="F3F3F3"/>
              </a:solidFill>
              <a:latin typeface="Lato"/>
              <a:ea typeface="Lato"/>
              <a:cs typeface="Lato"/>
              <a:sym typeface="La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158"/>
        <p:cNvGrpSpPr/>
        <p:nvPr/>
      </p:nvGrpSpPr>
      <p:grpSpPr>
        <a:xfrm>
          <a:off x="0" y="0"/>
          <a:ext cx="0" cy="0"/>
          <a:chOff x="0" y="0"/>
          <a:chExt cx="0" cy="0"/>
        </a:xfrm>
      </p:grpSpPr>
      <p:sp>
        <p:nvSpPr>
          <p:cNvPr id="159" name="Google Shape;159;p24" descr="null"/>
          <p:cNvSpPr/>
          <p:nvPr/>
        </p:nvSpPr>
        <p:spPr>
          <a:xfrm flipH="1">
            <a:off x="0" y="0"/>
            <a:ext cx="43107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4"/>
          <p:cNvSpPr txBox="1">
            <a:spLocks noGrp="1"/>
          </p:cNvSpPr>
          <p:nvPr>
            <p:ph type="title"/>
          </p:nvPr>
        </p:nvSpPr>
        <p:spPr>
          <a:xfrm>
            <a:off x="208950" y="276100"/>
            <a:ext cx="4045200" cy="1235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Font typeface="Lato Black"/>
              <a:buNone/>
              <a:defRPr sz="3600" b="0">
                <a:solidFill>
                  <a:schemeClr val="dk2"/>
                </a:solidFill>
                <a:latin typeface="Lato Black"/>
                <a:ea typeface="Lato Black"/>
                <a:cs typeface="Lato Black"/>
                <a:sym typeface="Lato Black"/>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61" name="Google Shape;161;p24"/>
          <p:cNvSpPr txBox="1">
            <a:spLocks noGrp="1"/>
          </p:cNvSpPr>
          <p:nvPr>
            <p:ph type="subTitle" idx="1"/>
          </p:nvPr>
        </p:nvSpPr>
        <p:spPr>
          <a:xfrm>
            <a:off x="208950" y="1587400"/>
            <a:ext cx="3969000" cy="123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2"/>
              </a:buClr>
              <a:buSzPts val="2400"/>
              <a:buNone/>
              <a:defRPr>
                <a:solidFill>
                  <a:schemeClr val="dk2"/>
                </a:solidFill>
              </a:defRPr>
            </a:lvl1pPr>
            <a:lvl2pPr lvl="1">
              <a:lnSpc>
                <a:spcPct val="100000"/>
              </a:lnSpc>
              <a:spcBef>
                <a:spcPts val="0"/>
              </a:spcBef>
              <a:spcAft>
                <a:spcPts val="0"/>
              </a:spcAft>
              <a:buClr>
                <a:schemeClr val="dk2"/>
              </a:buClr>
              <a:buSzPts val="2100"/>
              <a:buNone/>
              <a:defRPr sz="2100">
                <a:solidFill>
                  <a:schemeClr val="dk2"/>
                </a:solidFill>
              </a:defRPr>
            </a:lvl2pPr>
            <a:lvl3pPr lvl="2">
              <a:lnSpc>
                <a:spcPct val="100000"/>
              </a:lnSpc>
              <a:spcBef>
                <a:spcPts val="0"/>
              </a:spcBef>
              <a:spcAft>
                <a:spcPts val="0"/>
              </a:spcAft>
              <a:buClr>
                <a:schemeClr val="dk2"/>
              </a:buClr>
              <a:buSzPts val="2100"/>
              <a:buNone/>
              <a:defRPr sz="2100">
                <a:solidFill>
                  <a:schemeClr val="dk2"/>
                </a:solidFill>
              </a:defRPr>
            </a:lvl3pPr>
            <a:lvl4pPr lvl="3">
              <a:lnSpc>
                <a:spcPct val="100000"/>
              </a:lnSpc>
              <a:spcBef>
                <a:spcPts val="0"/>
              </a:spcBef>
              <a:spcAft>
                <a:spcPts val="0"/>
              </a:spcAft>
              <a:buClr>
                <a:schemeClr val="dk2"/>
              </a:buClr>
              <a:buSzPts val="2100"/>
              <a:buNone/>
              <a:defRPr sz="2100">
                <a:solidFill>
                  <a:schemeClr val="dk2"/>
                </a:solidFill>
              </a:defRPr>
            </a:lvl4pPr>
            <a:lvl5pPr lvl="4">
              <a:lnSpc>
                <a:spcPct val="100000"/>
              </a:lnSpc>
              <a:spcBef>
                <a:spcPts val="0"/>
              </a:spcBef>
              <a:spcAft>
                <a:spcPts val="0"/>
              </a:spcAft>
              <a:buClr>
                <a:schemeClr val="dk2"/>
              </a:buClr>
              <a:buSzPts val="2100"/>
              <a:buNone/>
              <a:defRPr sz="2100">
                <a:solidFill>
                  <a:schemeClr val="dk2"/>
                </a:solidFill>
              </a:defRPr>
            </a:lvl5pPr>
            <a:lvl6pPr lvl="5">
              <a:lnSpc>
                <a:spcPct val="100000"/>
              </a:lnSpc>
              <a:spcBef>
                <a:spcPts val="0"/>
              </a:spcBef>
              <a:spcAft>
                <a:spcPts val="0"/>
              </a:spcAft>
              <a:buClr>
                <a:schemeClr val="dk2"/>
              </a:buClr>
              <a:buSzPts val="2100"/>
              <a:buNone/>
              <a:defRPr sz="2100">
                <a:solidFill>
                  <a:schemeClr val="dk2"/>
                </a:solidFill>
              </a:defRPr>
            </a:lvl6pPr>
            <a:lvl7pPr lvl="6">
              <a:lnSpc>
                <a:spcPct val="100000"/>
              </a:lnSpc>
              <a:spcBef>
                <a:spcPts val="0"/>
              </a:spcBef>
              <a:spcAft>
                <a:spcPts val="0"/>
              </a:spcAft>
              <a:buClr>
                <a:schemeClr val="dk2"/>
              </a:buClr>
              <a:buSzPts val="2100"/>
              <a:buNone/>
              <a:defRPr sz="2100">
                <a:solidFill>
                  <a:schemeClr val="dk2"/>
                </a:solidFill>
              </a:defRPr>
            </a:lvl7pPr>
            <a:lvl8pPr lvl="7">
              <a:lnSpc>
                <a:spcPct val="100000"/>
              </a:lnSpc>
              <a:spcBef>
                <a:spcPts val="0"/>
              </a:spcBef>
              <a:spcAft>
                <a:spcPts val="0"/>
              </a:spcAft>
              <a:buClr>
                <a:schemeClr val="dk2"/>
              </a:buClr>
              <a:buSzPts val="2100"/>
              <a:buNone/>
              <a:defRPr sz="2100">
                <a:solidFill>
                  <a:schemeClr val="dk2"/>
                </a:solidFill>
              </a:defRPr>
            </a:lvl8pPr>
            <a:lvl9pPr lvl="8">
              <a:lnSpc>
                <a:spcPct val="100000"/>
              </a:lnSpc>
              <a:spcBef>
                <a:spcPts val="0"/>
              </a:spcBef>
              <a:spcAft>
                <a:spcPts val="0"/>
              </a:spcAft>
              <a:buClr>
                <a:schemeClr val="dk2"/>
              </a:buClr>
              <a:buSzPts val="2100"/>
              <a:buNone/>
              <a:defRPr sz="2100">
                <a:solidFill>
                  <a:schemeClr val="dk2"/>
                </a:solidFill>
              </a:defRPr>
            </a:lvl9pPr>
          </a:lstStyle>
          <a:p>
            <a:endParaRPr/>
          </a:p>
        </p:txBody>
      </p:sp>
      <p:sp>
        <p:nvSpPr>
          <p:cNvPr id="162" name="Google Shape;162;p24"/>
          <p:cNvSpPr txBox="1">
            <a:spLocks noGrp="1"/>
          </p:cNvSpPr>
          <p:nvPr>
            <p:ph type="body" idx="2"/>
          </p:nvPr>
        </p:nvSpPr>
        <p:spPr>
          <a:xfrm>
            <a:off x="4634700" y="465550"/>
            <a:ext cx="3837000" cy="36951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chemeClr val="accent6"/>
              </a:buClr>
              <a:buSzPts val="2400"/>
              <a:buChar char="●"/>
              <a:defRPr>
                <a:solidFill>
                  <a:schemeClr val="accent6"/>
                </a:solidFill>
              </a:defRPr>
            </a:lvl1pPr>
            <a:lvl2pPr marL="914400" lvl="1" indent="-361950">
              <a:spcBef>
                <a:spcPts val="1600"/>
              </a:spcBef>
              <a:spcAft>
                <a:spcPts val="0"/>
              </a:spcAft>
              <a:buClr>
                <a:schemeClr val="accent6"/>
              </a:buClr>
              <a:buSzPts val="2100"/>
              <a:buChar char="○"/>
              <a:defRPr>
                <a:solidFill>
                  <a:schemeClr val="accent6"/>
                </a:solidFill>
              </a:defRPr>
            </a:lvl2pPr>
            <a:lvl3pPr marL="1371600" lvl="2" indent="-342900">
              <a:spcBef>
                <a:spcPts val="1600"/>
              </a:spcBef>
              <a:spcAft>
                <a:spcPts val="0"/>
              </a:spcAft>
              <a:buClr>
                <a:schemeClr val="accent6"/>
              </a:buClr>
              <a:buSzPts val="1800"/>
              <a:buChar char="■"/>
              <a:defRPr>
                <a:solidFill>
                  <a:schemeClr val="accent6"/>
                </a:solidFill>
              </a:defRPr>
            </a:lvl3pPr>
            <a:lvl4pPr marL="1828800" lvl="3" indent="-330200">
              <a:spcBef>
                <a:spcPts val="1600"/>
              </a:spcBef>
              <a:spcAft>
                <a:spcPts val="0"/>
              </a:spcAft>
              <a:buClr>
                <a:schemeClr val="accent6"/>
              </a:buClr>
              <a:buSzPts val="1600"/>
              <a:buChar char="●"/>
              <a:defRPr>
                <a:solidFill>
                  <a:schemeClr val="accent6"/>
                </a:solidFill>
              </a:defRPr>
            </a:lvl4pPr>
            <a:lvl5pPr marL="2286000" lvl="4" indent="-317500">
              <a:spcBef>
                <a:spcPts val="1600"/>
              </a:spcBef>
              <a:spcAft>
                <a:spcPts val="0"/>
              </a:spcAft>
              <a:buClr>
                <a:schemeClr val="accent6"/>
              </a:buClr>
              <a:buSzPts val="1400"/>
              <a:buChar char="○"/>
              <a:defRPr>
                <a:solidFill>
                  <a:schemeClr val="accent6"/>
                </a:solidFill>
              </a:defRPr>
            </a:lvl5pPr>
            <a:lvl6pPr marL="2743200" lvl="5" indent="-317500">
              <a:spcBef>
                <a:spcPts val="1600"/>
              </a:spcBef>
              <a:spcAft>
                <a:spcPts val="0"/>
              </a:spcAft>
              <a:buClr>
                <a:schemeClr val="accent6"/>
              </a:buClr>
              <a:buSzPts val="1400"/>
              <a:buChar char="■"/>
              <a:defRPr>
                <a:solidFill>
                  <a:schemeClr val="accent6"/>
                </a:solidFill>
              </a:defRPr>
            </a:lvl6pPr>
            <a:lvl7pPr marL="3200400" lvl="6" indent="-317500">
              <a:spcBef>
                <a:spcPts val="1600"/>
              </a:spcBef>
              <a:spcAft>
                <a:spcPts val="0"/>
              </a:spcAft>
              <a:buClr>
                <a:schemeClr val="accent6"/>
              </a:buClr>
              <a:buSzPts val="1400"/>
              <a:buChar char="●"/>
              <a:defRPr>
                <a:solidFill>
                  <a:schemeClr val="accent6"/>
                </a:solidFill>
              </a:defRPr>
            </a:lvl7pPr>
            <a:lvl8pPr marL="3657600" lvl="7" indent="-317500">
              <a:spcBef>
                <a:spcPts val="1600"/>
              </a:spcBef>
              <a:spcAft>
                <a:spcPts val="0"/>
              </a:spcAft>
              <a:buClr>
                <a:schemeClr val="accent6"/>
              </a:buClr>
              <a:buSzPts val="1400"/>
              <a:buChar char="○"/>
              <a:defRPr>
                <a:solidFill>
                  <a:schemeClr val="accent6"/>
                </a:solidFill>
              </a:defRPr>
            </a:lvl8pPr>
            <a:lvl9pPr marL="4114800" lvl="8" indent="-317500">
              <a:spcBef>
                <a:spcPts val="1600"/>
              </a:spcBef>
              <a:spcAft>
                <a:spcPts val="1600"/>
              </a:spcAft>
              <a:buClr>
                <a:schemeClr val="accent6"/>
              </a:buClr>
              <a:buSzPts val="1400"/>
              <a:buChar char="■"/>
              <a:defRPr>
                <a:solidFill>
                  <a:schemeClr val="accent6"/>
                </a:solidFill>
              </a:defRPr>
            </a:lvl9pPr>
          </a:lstStyle>
          <a:p>
            <a:endParaRPr/>
          </a:p>
        </p:txBody>
      </p:sp>
      <p:sp>
        <p:nvSpPr>
          <p:cNvPr id="163" name="Google Shape;163;p24"/>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a:solidFill>
                  <a:schemeClr val="accent6"/>
                </a:solidFill>
              </a:defRPr>
            </a:lvl1pPr>
            <a:lvl2pPr lvl="1">
              <a:buNone/>
              <a:defRPr>
                <a:solidFill>
                  <a:schemeClr val="accent6"/>
                </a:solidFill>
              </a:defRPr>
            </a:lvl2pPr>
            <a:lvl3pPr lvl="2">
              <a:buNone/>
              <a:defRPr>
                <a:solidFill>
                  <a:schemeClr val="accent6"/>
                </a:solidFill>
              </a:defRPr>
            </a:lvl3pPr>
            <a:lvl4pPr lvl="3">
              <a:buNone/>
              <a:defRPr>
                <a:solidFill>
                  <a:schemeClr val="accent6"/>
                </a:solidFill>
              </a:defRPr>
            </a:lvl4pPr>
            <a:lvl5pPr lvl="4">
              <a:buNone/>
              <a:defRPr>
                <a:solidFill>
                  <a:schemeClr val="accent6"/>
                </a:solidFill>
              </a:defRPr>
            </a:lvl5pPr>
            <a:lvl6pPr lvl="5">
              <a:buNone/>
              <a:defRPr>
                <a:solidFill>
                  <a:schemeClr val="accent6"/>
                </a:solidFill>
              </a:defRPr>
            </a:lvl6pPr>
            <a:lvl7pPr lvl="6">
              <a:buNone/>
              <a:defRPr>
                <a:solidFill>
                  <a:schemeClr val="accent6"/>
                </a:solidFill>
              </a:defRPr>
            </a:lvl7pPr>
            <a:lvl8pPr lvl="7">
              <a:buNone/>
              <a:defRPr>
                <a:solidFill>
                  <a:schemeClr val="accent6"/>
                </a:solidFill>
              </a:defRPr>
            </a:lvl8pPr>
            <a:lvl9pPr lvl="8">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sp>
        <p:nvSpPr>
          <p:cNvPr id="164" name="Google Shape;164;p24"/>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4"/>
        </a:solidFill>
        <a:effectLst/>
      </p:bgPr>
    </p:bg>
    <p:spTree>
      <p:nvGrpSpPr>
        <p:cNvPr id="1" name="Shape 165"/>
        <p:cNvGrpSpPr/>
        <p:nvPr/>
      </p:nvGrpSpPr>
      <p:grpSpPr>
        <a:xfrm>
          <a:off x="0" y="0"/>
          <a:ext cx="0" cy="0"/>
          <a:chOff x="0" y="0"/>
          <a:chExt cx="0" cy="0"/>
        </a:xfrm>
      </p:grpSpPr>
      <p:sp>
        <p:nvSpPr>
          <p:cNvPr id="166" name="Google Shape;166;p25" descr="null"/>
          <p:cNvSpPr txBox="1"/>
          <p:nvPr/>
        </p:nvSpPr>
        <p:spPr>
          <a:xfrm rot="10800000" flipH="1">
            <a:off x="0" y="-30500"/>
            <a:ext cx="9144000" cy="4533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5"/>
          <p:cNvSpPr txBox="1">
            <a:spLocks noGrp="1"/>
          </p:cNvSpPr>
          <p:nvPr>
            <p:ph type="body" idx="1"/>
          </p:nvPr>
        </p:nvSpPr>
        <p:spPr>
          <a:xfrm>
            <a:off x="57150" y="4723675"/>
            <a:ext cx="8382000" cy="240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2"/>
              </a:buClr>
              <a:buSzPts val="2400"/>
              <a:buNone/>
              <a:defRPr b="1">
                <a:solidFill>
                  <a:schemeClr val="dk2"/>
                </a:solidFill>
              </a:defRPr>
            </a:lvl1pPr>
          </a:lstStyle>
          <a:p>
            <a:endParaRPr/>
          </a:p>
        </p:txBody>
      </p:sp>
      <p:sp>
        <p:nvSpPr>
          <p:cNvPr id="168" name="Google Shape;168;p2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69" name="Google Shape;169;p25"/>
          <p:cNvSpPr txBox="1"/>
          <p:nvPr/>
        </p:nvSpPr>
        <p:spPr>
          <a:xfrm>
            <a:off x="5238225" y="47795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rgbClr val="F3F3F3"/>
                </a:solidFill>
                <a:latin typeface="Lato"/>
                <a:ea typeface="Lato"/>
                <a:cs typeface="Lato"/>
                <a:sym typeface="Lato"/>
              </a:rPr>
              <a:t>© 2020 </a:t>
            </a:r>
            <a:r>
              <a:rPr lang="en" sz="700" b="1">
                <a:solidFill>
                  <a:srgbClr val="F3F3F3"/>
                </a:solidFill>
                <a:latin typeface="Lato"/>
                <a:ea typeface="Lato"/>
                <a:cs typeface="Lato"/>
                <a:sym typeface="Lato"/>
              </a:rPr>
              <a:t>CAST | Until learning has no limits</a:t>
            </a:r>
            <a:r>
              <a:rPr lang="en" sz="700" baseline="30000">
                <a:solidFill>
                  <a:srgbClr val="F3F3F3"/>
                </a:solidFill>
                <a:latin typeface="Lato"/>
                <a:ea typeface="Lato"/>
                <a:cs typeface="Lato"/>
                <a:sym typeface="Lato"/>
              </a:rPr>
              <a:t>®</a:t>
            </a:r>
            <a:endParaRPr sz="700" b="1" i="0" u="none" strike="noStrike" cap="none">
              <a:solidFill>
                <a:srgbClr val="F3F3F3"/>
              </a:solidFill>
              <a:latin typeface="Lato"/>
              <a:ea typeface="Lato"/>
              <a:cs typeface="Lato"/>
              <a:sym typeface="La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170"/>
        <p:cNvGrpSpPr/>
        <p:nvPr/>
      </p:nvGrpSpPr>
      <p:grpSpPr>
        <a:xfrm>
          <a:off x="0" y="0"/>
          <a:ext cx="0" cy="0"/>
          <a:chOff x="0" y="0"/>
          <a:chExt cx="0" cy="0"/>
        </a:xfrm>
      </p:grpSpPr>
      <p:pic>
        <p:nvPicPr>
          <p:cNvPr id="171" name="Google Shape;171;p26"/>
          <p:cNvPicPr preferRelativeResize="0"/>
          <p:nvPr/>
        </p:nvPicPr>
        <p:blipFill>
          <a:blip r:embed="rId2">
            <a:alphaModFix/>
          </a:blip>
          <a:stretch>
            <a:fillRect/>
          </a:stretch>
        </p:blipFill>
        <p:spPr>
          <a:xfrm>
            <a:off x="6057900" y="3238525"/>
            <a:ext cx="3086100" cy="1905000"/>
          </a:xfrm>
          <a:prstGeom prst="rect">
            <a:avLst/>
          </a:prstGeom>
          <a:noFill/>
          <a:ln>
            <a:noFill/>
          </a:ln>
        </p:spPr>
      </p:pic>
      <p:sp>
        <p:nvSpPr>
          <p:cNvPr id="172" name="Google Shape;172;p26"/>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12000"/>
              <a:buNone/>
              <a:defRPr sz="12000">
                <a:solidFill>
                  <a:schemeClr val="dk1"/>
                </a:solidFill>
              </a:defRPr>
            </a:lvl1pPr>
            <a:lvl2pPr lvl="1" algn="ctr">
              <a:spcBef>
                <a:spcPts val="0"/>
              </a:spcBef>
              <a:spcAft>
                <a:spcPts val="0"/>
              </a:spcAft>
              <a:buClr>
                <a:schemeClr val="accent6"/>
              </a:buClr>
              <a:buSzPts val="12000"/>
              <a:buNone/>
              <a:defRPr sz="12000">
                <a:solidFill>
                  <a:schemeClr val="accent6"/>
                </a:solidFill>
              </a:defRPr>
            </a:lvl2pPr>
            <a:lvl3pPr lvl="2" algn="ctr">
              <a:spcBef>
                <a:spcPts val="0"/>
              </a:spcBef>
              <a:spcAft>
                <a:spcPts val="0"/>
              </a:spcAft>
              <a:buClr>
                <a:schemeClr val="accent6"/>
              </a:buClr>
              <a:buSzPts val="12000"/>
              <a:buNone/>
              <a:defRPr sz="12000">
                <a:solidFill>
                  <a:schemeClr val="accent6"/>
                </a:solidFill>
              </a:defRPr>
            </a:lvl3pPr>
            <a:lvl4pPr lvl="3" algn="ctr">
              <a:spcBef>
                <a:spcPts val="0"/>
              </a:spcBef>
              <a:spcAft>
                <a:spcPts val="0"/>
              </a:spcAft>
              <a:buClr>
                <a:schemeClr val="accent6"/>
              </a:buClr>
              <a:buSzPts val="12000"/>
              <a:buNone/>
              <a:defRPr sz="12000">
                <a:solidFill>
                  <a:schemeClr val="accent6"/>
                </a:solidFill>
              </a:defRPr>
            </a:lvl4pPr>
            <a:lvl5pPr lvl="4" algn="ctr">
              <a:spcBef>
                <a:spcPts val="0"/>
              </a:spcBef>
              <a:spcAft>
                <a:spcPts val="0"/>
              </a:spcAft>
              <a:buClr>
                <a:schemeClr val="accent6"/>
              </a:buClr>
              <a:buSzPts val="12000"/>
              <a:buNone/>
              <a:defRPr sz="12000">
                <a:solidFill>
                  <a:schemeClr val="accent6"/>
                </a:solidFill>
              </a:defRPr>
            </a:lvl5pPr>
            <a:lvl6pPr lvl="5" algn="ctr">
              <a:spcBef>
                <a:spcPts val="0"/>
              </a:spcBef>
              <a:spcAft>
                <a:spcPts val="0"/>
              </a:spcAft>
              <a:buClr>
                <a:schemeClr val="accent6"/>
              </a:buClr>
              <a:buSzPts val="12000"/>
              <a:buNone/>
              <a:defRPr sz="12000">
                <a:solidFill>
                  <a:schemeClr val="accent6"/>
                </a:solidFill>
              </a:defRPr>
            </a:lvl6pPr>
            <a:lvl7pPr lvl="6" algn="ctr">
              <a:spcBef>
                <a:spcPts val="0"/>
              </a:spcBef>
              <a:spcAft>
                <a:spcPts val="0"/>
              </a:spcAft>
              <a:buClr>
                <a:schemeClr val="accent6"/>
              </a:buClr>
              <a:buSzPts val="12000"/>
              <a:buNone/>
              <a:defRPr sz="12000">
                <a:solidFill>
                  <a:schemeClr val="accent6"/>
                </a:solidFill>
              </a:defRPr>
            </a:lvl7pPr>
            <a:lvl8pPr lvl="7" algn="ctr">
              <a:spcBef>
                <a:spcPts val="0"/>
              </a:spcBef>
              <a:spcAft>
                <a:spcPts val="0"/>
              </a:spcAft>
              <a:buClr>
                <a:schemeClr val="accent6"/>
              </a:buClr>
              <a:buSzPts val="12000"/>
              <a:buNone/>
              <a:defRPr sz="12000">
                <a:solidFill>
                  <a:schemeClr val="accent6"/>
                </a:solidFill>
              </a:defRPr>
            </a:lvl8pPr>
            <a:lvl9pPr lvl="8" algn="ctr">
              <a:spcBef>
                <a:spcPts val="0"/>
              </a:spcBef>
              <a:spcAft>
                <a:spcPts val="0"/>
              </a:spcAft>
              <a:buClr>
                <a:schemeClr val="accent6"/>
              </a:buClr>
              <a:buSzPts val="12000"/>
              <a:buNone/>
              <a:defRPr sz="12000">
                <a:solidFill>
                  <a:schemeClr val="accent6"/>
                </a:solidFill>
              </a:defRPr>
            </a:lvl9pPr>
          </a:lstStyle>
          <a:p>
            <a:r>
              <a:t>xx%</a:t>
            </a:r>
          </a:p>
        </p:txBody>
      </p:sp>
      <p:sp>
        <p:nvSpPr>
          <p:cNvPr id="173" name="Google Shape;173;p26"/>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81000" algn="ctr">
              <a:spcBef>
                <a:spcPts val="0"/>
              </a:spcBef>
              <a:spcAft>
                <a:spcPts val="0"/>
              </a:spcAft>
              <a:buClr>
                <a:schemeClr val="accent6"/>
              </a:buClr>
              <a:buSzPts val="2400"/>
              <a:buChar char="●"/>
              <a:defRPr>
                <a:solidFill>
                  <a:schemeClr val="accent6"/>
                </a:solidFill>
              </a:defRPr>
            </a:lvl1pPr>
            <a:lvl2pPr marL="914400" lvl="1" indent="-361950" algn="ctr">
              <a:spcBef>
                <a:spcPts val="1600"/>
              </a:spcBef>
              <a:spcAft>
                <a:spcPts val="0"/>
              </a:spcAft>
              <a:buClr>
                <a:schemeClr val="accent6"/>
              </a:buClr>
              <a:buSzPts val="2100"/>
              <a:buChar char="○"/>
              <a:defRPr>
                <a:solidFill>
                  <a:schemeClr val="accent6"/>
                </a:solidFill>
              </a:defRPr>
            </a:lvl2pPr>
            <a:lvl3pPr marL="1371600" lvl="2" indent="-342900" algn="ctr">
              <a:spcBef>
                <a:spcPts val="1600"/>
              </a:spcBef>
              <a:spcAft>
                <a:spcPts val="0"/>
              </a:spcAft>
              <a:buClr>
                <a:schemeClr val="accent6"/>
              </a:buClr>
              <a:buSzPts val="1800"/>
              <a:buChar char="■"/>
              <a:defRPr>
                <a:solidFill>
                  <a:schemeClr val="accent6"/>
                </a:solidFill>
              </a:defRPr>
            </a:lvl3pPr>
            <a:lvl4pPr marL="1828800" lvl="3" indent="-330200" algn="ctr">
              <a:spcBef>
                <a:spcPts val="1600"/>
              </a:spcBef>
              <a:spcAft>
                <a:spcPts val="0"/>
              </a:spcAft>
              <a:buClr>
                <a:schemeClr val="accent6"/>
              </a:buClr>
              <a:buSzPts val="1600"/>
              <a:buChar char="●"/>
              <a:defRPr>
                <a:solidFill>
                  <a:schemeClr val="accent6"/>
                </a:solidFill>
              </a:defRPr>
            </a:lvl4pPr>
            <a:lvl5pPr marL="2286000" lvl="4" indent="-317500" algn="ctr">
              <a:spcBef>
                <a:spcPts val="1600"/>
              </a:spcBef>
              <a:spcAft>
                <a:spcPts val="0"/>
              </a:spcAft>
              <a:buClr>
                <a:schemeClr val="accent6"/>
              </a:buClr>
              <a:buSzPts val="1400"/>
              <a:buChar char="○"/>
              <a:defRPr>
                <a:solidFill>
                  <a:schemeClr val="accent6"/>
                </a:solidFill>
              </a:defRPr>
            </a:lvl5pPr>
            <a:lvl6pPr marL="2743200" lvl="5" indent="-317500" algn="ctr">
              <a:spcBef>
                <a:spcPts val="1600"/>
              </a:spcBef>
              <a:spcAft>
                <a:spcPts val="0"/>
              </a:spcAft>
              <a:buClr>
                <a:schemeClr val="accent6"/>
              </a:buClr>
              <a:buSzPts val="1400"/>
              <a:buChar char="■"/>
              <a:defRPr>
                <a:solidFill>
                  <a:schemeClr val="accent6"/>
                </a:solidFill>
              </a:defRPr>
            </a:lvl6pPr>
            <a:lvl7pPr marL="3200400" lvl="6" indent="-317500" algn="ctr">
              <a:spcBef>
                <a:spcPts val="1600"/>
              </a:spcBef>
              <a:spcAft>
                <a:spcPts val="0"/>
              </a:spcAft>
              <a:buClr>
                <a:schemeClr val="accent6"/>
              </a:buClr>
              <a:buSzPts val="1400"/>
              <a:buChar char="●"/>
              <a:defRPr>
                <a:solidFill>
                  <a:schemeClr val="accent6"/>
                </a:solidFill>
              </a:defRPr>
            </a:lvl7pPr>
            <a:lvl8pPr marL="3657600" lvl="7" indent="-317500" algn="ctr">
              <a:spcBef>
                <a:spcPts val="1600"/>
              </a:spcBef>
              <a:spcAft>
                <a:spcPts val="0"/>
              </a:spcAft>
              <a:buClr>
                <a:schemeClr val="accent6"/>
              </a:buClr>
              <a:buSzPts val="1400"/>
              <a:buChar char="○"/>
              <a:defRPr>
                <a:solidFill>
                  <a:schemeClr val="accent6"/>
                </a:solidFill>
              </a:defRPr>
            </a:lvl8pPr>
            <a:lvl9pPr marL="4114800" lvl="8" indent="-317500" algn="ctr">
              <a:spcBef>
                <a:spcPts val="1600"/>
              </a:spcBef>
              <a:spcAft>
                <a:spcPts val="1600"/>
              </a:spcAft>
              <a:buClr>
                <a:schemeClr val="accent6"/>
              </a:buClr>
              <a:buSzPts val="1400"/>
              <a:buChar char="■"/>
              <a:defRPr>
                <a:solidFill>
                  <a:schemeClr val="accent6"/>
                </a:solidFill>
              </a:defRPr>
            </a:lvl9pPr>
          </a:lstStyle>
          <a:p>
            <a:endParaRPr/>
          </a:p>
        </p:txBody>
      </p:sp>
      <p:sp>
        <p:nvSpPr>
          <p:cNvPr id="174" name="Google Shape;174;p26"/>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75" name="Google Shape;175;p26"/>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light" type="blank">
  <p:cSld name="BLANK">
    <p:bg>
      <p:bgPr>
        <a:solidFill>
          <a:schemeClr val="accent4"/>
        </a:solidFill>
        <a:effectLst/>
      </p:bgPr>
    </p:bg>
    <p:spTree>
      <p:nvGrpSpPr>
        <p:cNvPr id="1" name="Shape 176"/>
        <p:cNvGrpSpPr/>
        <p:nvPr/>
      </p:nvGrpSpPr>
      <p:grpSpPr>
        <a:xfrm>
          <a:off x="0" y="0"/>
          <a:ext cx="0" cy="0"/>
          <a:chOff x="0" y="0"/>
          <a:chExt cx="0" cy="0"/>
        </a:xfrm>
      </p:grpSpPr>
      <p:sp>
        <p:nvSpPr>
          <p:cNvPr id="177" name="Google Shape;177;p27"/>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dk2"/>
        </a:solidFill>
        <a:effectLst/>
      </p:bgPr>
    </p:bg>
    <p:spTree>
      <p:nvGrpSpPr>
        <p:cNvPr id="1" name="Shape 178"/>
        <p:cNvGrpSpPr/>
        <p:nvPr/>
      </p:nvGrpSpPr>
      <p:grpSpPr>
        <a:xfrm>
          <a:off x="0" y="0"/>
          <a:ext cx="0" cy="0"/>
          <a:chOff x="0" y="0"/>
          <a:chExt cx="0" cy="0"/>
        </a:xfrm>
      </p:grpSpPr>
      <p:sp>
        <p:nvSpPr>
          <p:cNvPr id="179" name="Google Shape;179;p28"/>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1">
  <p:cSld name="TITLE_6">
    <p:spTree>
      <p:nvGrpSpPr>
        <p:cNvPr id="1" name="Shape 180"/>
        <p:cNvGrpSpPr/>
        <p:nvPr/>
      </p:nvGrpSpPr>
      <p:grpSpPr>
        <a:xfrm>
          <a:off x="0" y="0"/>
          <a:ext cx="0" cy="0"/>
          <a:chOff x="0" y="0"/>
          <a:chExt cx="0" cy="0"/>
        </a:xfrm>
      </p:grpSpPr>
      <p:sp>
        <p:nvSpPr>
          <p:cNvPr id="181" name="Google Shape;181;p29"/>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2" name="Google Shape;182;p29"/>
          <p:cNvSpPr txBox="1">
            <a:spLocks noGrp="1"/>
          </p:cNvSpPr>
          <p:nvPr>
            <p:ph type="subTitle" idx="1"/>
          </p:nvPr>
        </p:nvSpPr>
        <p:spPr>
          <a:xfrm>
            <a:off x="1371600" y="2914650"/>
            <a:ext cx="6400800" cy="13143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1600"/>
              </a:spcBef>
              <a:spcAft>
                <a:spcPts val="0"/>
              </a:spcAft>
              <a:buClr>
                <a:srgbClr val="888888"/>
              </a:buClr>
              <a:buSzPts val="2800"/>
              <a:buNone/>
              <a:defRPr>
                <a:solidFill>
                  <a:srgbClr val="888888"/>
                </a:solidFill>
              </a:defRPr>
            </a:lvl2pPr>
            <a:lvl3pPr lvl="2" algn="ctr" rtl="0">
              <a:spcBef>
                <a:spcPts val="1600"/>
              </a:spcBef>
              <a:spcAft>
                <a:spcPts val="0"/>
              </a:spcAft>
              <a:buClr>
                <a:srgbClr val="888888"/>
              </a:buClr>
              <a:buSzPts val="2400"/>
              <a:buNone/>
              <a:defRPr>
                <a:solidFill>
                  <a:srgbClr val="888888"/>
                </a:solidFill>
              </a:defRPr>
            </a:lvl3pPr>
            <a:lvl4pPr lvl="3" algn="ctr" rtl="0">
              <a:spcBef>
                <a:spcPts val="1600"/>
              </a:spcBef>
              <a:spcAft>
                <a:spcPts val="0"/>
              </a:spcAft>
              <a:buClr>
                <a:srgbClr val="888888"/>
              </a:buClr>
              <a:buSzPts val="2000"/>
              <a:buNone/>
              <a:defRPr>
                <a:solidFill>
                  <a:srgbClr val="888888"/>
                </a:solidFill>
              </a:defRPr>
            </a:lvl4pPr>
            <a:lvl5pPr lvl="4" algn="ctr" rtl="0">
              <a:spcBef>
                <a:spcPts val="1600"/>
              </a:spcBef>
              <a:spcAft>
                <a:spcPts val="0"/>
              </a:spcAft>
              <a:buClr>
                <a:srgbClr val="888888"/>
              </a:buClr>
              <a:buSzPts val="2000"/>
              <a:buNone/>
              <a:defRPr>
                <a:solidFill>
                  <a:srgbClr val="888888"/>
                </a:solidFill>
              </a:defRPr>
            </a:lvl5pPr>
            <a:lvl6pPr lvl="5" algn="ctr" rtl="0">
              <a:spcBef>
                <a:spcPts val="1600"/>
              </a:spcBef>
              <a:spcAft>
                <a:spcPts val="0"/>
              </a:spcAft>
              <a:buClr>
                <a:srgbClr val="888888"/>
              </a:buClr>
              <a:buSzPts val="2000"/>
              <a:buNone/>
              <a:defRPr>
                <a:solidFill>
                  <a:srgbClr val="888888"/>
                </a:solidFill>
              </a:defRPr>
            </a:lvl6pPr>
            <a:lvl7pPr lvl="6" algn="ctr" rtl="0">
              <a:spcBef>
                <a:spcPts val="1600"/>
              </a:spcBef>
              <a:spcAft>
                <a:spcPts val="0"/>
              </a:spcAft>
              <a:buClr>
                <a:srgbClr val="888888"/>
              </a:buClr>
              <a:buSzPts val="2000"/>
              <a:buNone/>
              <a:defRPr>
                <a:solidFill>
                  <a:srgbClr val="888888"/>
                </a:solidFill>
              </a:defRPr>
            </a:lvl7pPr>
            <a:lvl8pPr lvl="7" algn="ctr" rtl="0">
              <a:spcBef>
                <a:spcPts val="1600"/>
              </a:spcBef>
              <a:spcAft>
                <a:spcPts val="0"/>
              </a:spcAft>
              <a:buClr>
                <a:srgbClr val="888888"/>
              </a:buClr>
              <a:buSzPts val="2000"/>
              <a:buNone/>
              <a:defRPr>
                <a:solidFill>
                  <a:srgbClr val="888888"/>
                </a:solidFill>
              </a:defRPr>
            </a:lvl8pPr>
            <a:lvl9pPr lvl="8" algn="ctr" rtl="0">
              <a:spcBef>
                <a:spcPts val="1600"/>
              </a:spcBef>
              <a:spcAft>
                <a:spcPts val="1600"/>
              </a:spcAft>
              <a:buClr>
                <a:srgbClr val="888888"/>
              </a:buClr>
              <a:buSzPts val="2000"/>
              <a:buNone/>
              <a:defRPr>
                <a:solidFill>
                  <a:srgbClr val="888888"/>
                </a:solidFill>
              </a:defRPr>
            </a:lvl9pPr>
          </a:lstStyle>
          <a:p>
            <a:endParaRPr/>
          </a:p>
        </p:txBody>
      </p:sp>
      <p:sp>
        <p:nvSpPr>
          <p:cNvPr id="183" name="Google Shape;183;p2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4" name="Google Shape;184;p2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5" name="Google Shape;185;p2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_ONLY_2">
  <p:cSld name="CAPTION_ONLY_2">
    <p:spTree>
      <p:nvGrpSpPr>
        <p:cNvPr id="1" name="Shape 186"/>
        <p:cNvGrpSpPr/>
        <p:nvPr/>
      </p:nvGrpSpPr>
      <p:grpSpPr>
        <a:xfrm>
          <a:off x="0" y="0"/>
          <a:ext cx="0" cy="0"/>
          <a:chOff x="0" y="0"/>
          <a:chExt cx="0" cy="0"/>
        </a:xfrm>
      </p:grpSpPr>
      <p:sp>
        <p:nvSpPr>
          <p:cNvPr id="187" name="Google Shape;187;p30" descr="null"/>
          <p:cNvSpPr txBox="1"/>
          <p:nvPr/>
        </p:nvSpPr>
        <p:spPr>
          <a:xfrm rot="10800000" flipH="1">
            <a:off x="0" y="-300"/>
            <a:ext cx="9144000" cy="4696200"/>
          </a:xfrm>
          <a:prstGeom prst="rect">
            <a:avLst/>
          </a:prstGeom>
          <a:solidFill>
            <a:schemeClr val="accent4"/>
          </a:solidFill>
          <a:ln>
            <a:noFill/>
          </a:ln>
        </p:spPr>
        <p:txBody>
          <a:bodyPr spcFirstLastPara="1" wrap="square" lIns="107500" tIns="107500" rIns="107500" bIns="107500" anchor="ctr" anchorCtr="0">
            <a:noAutofit/>
          </a:bodyPr>
          <a:lstStyle/>
          <a:p>
            <a:pPr marL="0" lvl="0" indent="0" algn="l" rtl="0">
              <a:spcBef>
                <a:spcPts val="0"/>
              </a:spcBef>
              <a:spcAft>
                <a:spcPts val="0"/>
              </a:spcAft>
              <a:buNone/>
            </a:pPr>
            <a:endParaRPr/>
          </a:p>
        </p:txBody>
      </p:sp>
      <p:sp>
        <p:nvSpPr>
          <p:cNvPr id="188" name="Google Shape;188;p30" descr="null"/>
          <p:cNvSpPr/>
          <p:nvPr/>
        </p:nvSpPr>
        <p:spPr>
          <a:xfrm rot="10800000" flipH="1">
            <a:off x="0" y="4622425"/>
            <a:ext cx="9144000" cy="744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07500" tIns="107500" rIns="107500" bIns="107500" anchor="ctr" anchorCtr="0">
            <a:noAutofit/>
          </a:bodyPr>
          <a:lstStyle/>
          <a:p>
            <a:pPr marL="0" lvl="0" indent="0" algn="l" rtl="0">
              <a:spcBef>
                <a:spcPts val="0"/>
              </a:spcBef>
              <a:spcAft>
                <a:spcPts val="0"/>
              </a:spcAft>
              <a:buNone/>
            </a:pPr>
            <a:endParaRPr/>
          </a:p>
        </p:txBody>
      </p:sp>
      <p:sp>
        <p:nvSpPr>
          <p:cNvPr id="189" name="Google Shape;189;p30"/>
          <p:cNvSpPr txBox="1">
            <a:spLocks noGrp="1"/>
          </p:cNvSpPr>
          <p:nvPr>
            <p:ph type="body" idx="1"/>
          </p:nvPr>
        </p:nvSpPr>
        <p:spPr>
          <a:xfrm>
            <a:off x="57150" y="4696825"/>
            <a:ext cx="8382000" cy="4464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600"/>
              <a:buNone/>
              <a:defRPr sz="1600">
                <a:solidFill>
                  <a:schemeClr val="lt1"/>
                </a:solidFill>
              </a:defRPr>
            </a:lvl1pPr>
          </a:lstStyle>
          <a:p>
            <a:endParaRPr/>
          </a:p>
        </p:txBody>
      </p:sp>
      <p:sp>
        <p:nvSpPr>
          <p:cNvPr id="190" name="Google Shape;190;p30"/>
          <p:cNvSpPr txBox="1">
            <a:spLocks noGrp="1"/>
          </p:cNvSpPr>
          <p:nvPr>
            <p:ph type="sldNum" idx="12"/>
          </p:nvPr>
        </p:nvSpPr>
        <p:spPr>
          <a:xfrm>
            <a:off x="8523541" y="4771823"/>
            <a:ext cx="548100" cy="3933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91" name="Google Shape;191;p30"/>
          <p:cNvSpPr txBox="1"/>
          <p:nvPr/>
        </p:nvSpPr>
        <p:spPr>
          <a:xfrm>
            <a:off x="5238225" y="4855775"/>
            <a:ext cx="3699900" cy="240600"/>
          </a:xfrm>
          <a:prstGeom prst="rect">
            <a:avLst/>
          </a:prstGeom>
          <a:noFill/>
          <a:ln>
            <a:noFill/>
          </a:ln>
        </p:spPr>
        <p:txBody>
          <a:bodyPr spcFirstLastPara="1" wrap="square" lIns="107500" tIns="107500" rIns="107500" bIns="107500" anchor="ctr" anchorCtr="0">
            <a:noAutofit/>
          </a:bodyPr>
          <a:lstStyle/>
          <a:p>
            <a:pPr marL="0" marR="0" lvl="0" indent="0" algn="r" rtl="0">
              <a:lnSpc>
                <a:spcPct val="115000"/>
              </a:lnSpc>
              <a:spcBef>
                <a:spcPts val="0"/>
              </a:spcBef>
              <a:spcAft>
                <a:spcPts val="0"/>
              </a:spcAft>
              <a:buClr>
                <a:srgbClr val="000000"/>
              </a:buClr>
              <a:buSzPts val="1100"/>
              <a:buFont typeface="Arial"/>
              <a:buNone/>
            </a:pPr>
            <a:r>
              <a:rPr lang="en" sz="1100" b="0" i="0" u="none" strike="noStrike" cap="none">
                <a:solidFill>
                  <a:srgbClr val="F3F3F3"/>
                </a:solidFill>
                <a:latin typeface="Lato"/>
                <a:ea typeface="Lato"/>
                <a:cs typeface="Lato"/>
                <a:sym typeface="Lato"/>
              </a:rPr>
              <a:t>© 201</a:t>
            </a:r>
            <a:r>
              <a:rPr lang="en" sz="1100">
                <a:solidFill>
                  <a:srgbClr val="F3F3F3"/>
                </a:solidFill>
                <a:latin typeface="Lato"/>
                <a:ea typeface="Lato"/>
                <a:cs typeface="Lato"/>
                <a:sym typeface="Lato"/>
              </a:rPr>
              <a:t>9</a:t>
            </a:r>
            <a:r>
              <a:rPr lang="en" sz="1100" b="0" i="0" u="none" strike="noStrike" cap="none">
                <a:solidFill>
                  <a:srgbClr val="F3F3F3"/>
                </a:solidFill>
                <a:latin typeface="Lato"/>
                <a:ea typeface="Lato"/>
                <a:cs typeface="Lato"/>
                <a:sym typeface="Lato"/>
              </a:rPr>
              <a:t> </a:t>
            </a:r>
            <a:r>
              <a:rPr lang="en" sz="1100" b="1" i="0" u="none" strike="noStrike" cap="none">
                <a:solidFill>
                  <a:srgbClr val="F3F3F3"/>
                </a:solidFill>
                <a:latin typeface="Lato"/>
                <a:ea typeface="Lato"/>
                <a:cs typeface="Lato"/>
                <a:sym typeface="Lato"/>
              </a:rPr>
              <a:t>CAST | Until Learning Has No Limits</a:t>
            </a:r>
            <a:endParaRPr sz="1100" b="1" i="0" u="none" strike="noStrike" cap="none">
              <a:solidFill>
                <a:srgbClr val="F3F3F3"/>
              </a:solidFill>
              <a:latin typeface="Lato"/>
              <a:ea typeface="Lato"/>
              <a:cs typeface="Lato"/>
              <a:sym typeface="Lato"/>
            </a:endParaRPr>
          </a:p>
        </p:txBody>
      </p:sp>
      <p:pic>
        <p:nvPicPr>
          <p:cNvPr id="192" name="Google Shape;192;p30"/>
          <p:cNvPicPr preferRelativeResize="0"/>
          <p:nvPr/>
        </p:nvPicPr>
        <p:blipFill>
          <a:blip r:embed="rId2">
            <a:alphaModFix/>
          </a:blip>
          <a:stretch>
            <a:fillRect/>
          </a:stretch>
        </p:blipFill>
        <p:spPr>
          <a:xfrm rot="10800000" flipH="1">
            <a:off x="6057900" y="1101328"/>
            <a:ext cx="1301949" cy="8036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 corner purple" type="secHead">
  <p:cSld name="SECTION_HEADER">
    <p:bg>
      <p:bgPr>
        <a:solidFill>
          <a:schemeClr val="accent4"/>
        </a:solid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2"/>
              </a:buClr>
              <a:buSzPts val="4200"/>
              <a:buFont typeface="Lato"/>
              <a:buNone/>
              <a:defRPr sz="4200" b="1">
                <a:solidFill>
                  <a:schemeClr val="dk2"/>
                </a:solidFill>
                <a:latin typeface="Lato"/>
                <a:ea typeface="Lato"/>
                <a:cs typeface="Lato"/>
                <a:sym typeface="Lato"/>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21" name="Google Shape;21;p4"/>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22" name="Google Shape;22;p4" descr="null"/>
          <p:cNvPicPr preferRelativeResize="0"/>
          <p:nvPr/>
        </p:nvPicPr>
        <p:blipFill rotWithShape="1">
          <a:blip r:embed="rId2">
            <a:alphaModFix/>
          </a:blip>
          <a:srcRect/>
          <a:stretch/>
        </p:blipFill>
        <p:spPr>
          <a:xfrm>
            <a:off x="0" y="2459325"/>
            <a:ext cx="4348375" cy="2684175"/>
          </a:xfrm>
          <a:prstGeom prst="rect">
            <a:avLst/>
          </a:prstGeom>
          <a:noFill/>
          <a:ln>
            <a:noFill/>
          </a:ln>
        </p:spPr>
      </p:pic>
      <p:sp>
        <p:nvSpPr>
          <p:cNvPr id="23" name="Google Shape;23;p4"/>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20</a:t>
            </a:r>
            <a:r>
              <a:rPr lang="en" sz="700">
                <a:solidFill>
                  <a:srgbClr val="F3F3F3"/>
                </a:solidFill>
                <a:latin typeface="Lato"/>
                <a:ea typeface="Lato"/>
                <a:cs typeface="Lato"/>
                <a:sym typeface="Lato"/>
              </a:rPr>
              <a:t>20 </a:t>
            </a:r>
            <a:r>
              <a:rPr lang="en" sz="700" b="1">
                <a:solidFill>
                  <a:srgbClr val="F3F3F3"/>
                </a:solidFill>
                <a:latin typeface="Lato"/>
                <a:ea typeface="Lato"/>
                <a:cs typeface="Lato"/>
                <a:sym typeface="Lato"/>
              </a:rPr>
              <a:t>C</a:t>
            </a:r>
            <a:r>
              <a:rPr lang="en" sz="700" b="1" i="0" u="none" strike="noStrike" cap="none">
                <a:solidFill>
                  <a:srgbClr val="F3F3F3"/>
                </a:solidFill>
                <a:latin typeface="Lato"/>
                <a:ea typeface="Lato"/>
                <a:cs typeface="Lato"/>
                <a:sym typeface="Lato"/>
              </a:rPr>
              <a:t>AST | Until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earning </a:t>
            </a:r>
            <a:r>
              <a:rPr lang="en" sz="700" b="1">
                <a:solidFill>
                  <a:srgbClr val="F3F3F3"/>
                </a:solidFill>
                <a:latin typeface="Lato"/>
                <a:ea typeface="Lato"/>
                <a:cs typeface="Lato"/>
                <a:sym typeface="Lato"/>
              </a:rPr>
              <a:t>h</a:t>
            </a:r>
            <a:r>
              <a:rPr lang="en" sz="700" b="1" i="0" u="none" strike="noStrike" cap="none">
                <a:solidFill>
                  <a:srgbClr val="F3F3F3"/>
                </a:solidFill>
                <a:latin typeface="Lato"/>
                <a:ea typeface="Lato"/>
                <a:cs typeface="Lato"/>
                <a:sym typeface="Lato"/>
              </a:rPr>
              <a:t>as </a:t>
            </a:r>
            <a:r>
              <a:rPr lang="en" sz="700" b="1">
                <a:solidFill>
                  <a:srgbClr val="F3F3F3"/>
                </a:solidFill>
                <a:latin typeface="Lato"/>
                <a:ea typeface="Lato"/>
                <a:cs typeface="Lato"/>
                <a:sym typeface="Lato"/>
              </a:rPr>
              <a:t>n</a:t>
            </a:r>
            <a:r>
              <a:rPr lang="en" sz="700" b="1" i="0" u="none" strike="noStrike" cap="none">
                <a:solidFill>
                  <a:srgbClr val="F3F3F3"/>
                </a:solidFill>
                <a:latin typeface="Lato"/>
                <a:ea typeface="Lato"/>
                <a:cs typeface="Lato"/>
                <a:sym typeface="Lato"/>
              </a:rPr>
              <a:t>o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imits</a:t>
            </a:r>
            <a:r>
              <a:rPr lang="en" sz="700" baseline="30000">
                <a:solidFill>
                  <a:srgbClr val="F3F3F3"/>
                </a:solidFill>
                <a:latin typeface="Lato"/>
                <a:ea typeface="Lato"/>
                <a:cs typeface="Lato"/>
                <a:sym typeface="Lato"/>
              </a:rPr>
              <a:t>®</a:t>
            </a:r>
            <a:endParaRPr sz="700" i="0" u="none" strike="noStrike" cap="none" baseline="30000">
              <a:solidFill>
                <a:srgbClr val="F3F3F3"/>
              </a:solidFill>
              <a:latin typeface="Lato"/>
              <a:ea typeface="Lato"/>
              <a:cs typeface="Lato"/>
              <a:sym typeface="Lato"/>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1 2">
  <p:cSld name="TITLE_ONLY_1_2">
    <p:spTree>
      <p:nvGrpSpPr>
        <p:cNvPr id="1" name="Shape 193"/>
        <p:cNvGrpSpPr/>
        <p:nvPr/>
      </p:nvGrpSpPr>
      <p:grpSpPr>
        <a:xfrm>
          <a:off x="0" y="0"/>
          <a:ext cx="0" cy="0"/>
          <a:chOff x="0" y="0"/>
          <a:chExt cx="0" cy="0"/>
        </a:xfrm>
      </p:grpSpPr>
      <p:sp>
        <p:nvSpPr>
          <p:cNvPr id="194" name="Google Shape;194;p31" descr="null"/>
          <p:cNvSpPr/>
          <p:nvPr/>
        </p:nvSpPr>
        <p:spPr>
          <a:xfrm rot="10800000" flipH="1">
            <a:off x="0" y="1454700"/>
            <a:ext cx="9144000" cy="368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1"/>
          <p:cNvSpPr txBox="1">
            <a:spLocks noGrp="1"/>
          </p:cNvSpPr>
          <p:nvPr>
            <p:ph type="title"/>
          </p:nvPr>
        </p:nvSpPr>
        <p:spPr>
          <a:xfrm>
            <a:off x="98250" y="179150"/>
            <a:ext cx="8826600" cy="60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sz="2400">
                <a:solidFill>
                  <a:schemeClr val="dk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96" name="Google Shape;196;p31"/>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grpSp>
        <p:nvGrpSpPr>
          <p:cNvPr id="197" name="Google Shape;197;p31"/>
          <p:cNvGrpSpPr/>
          <p:nvPr/>
        </p:nvGrpSpPr>
        <p:grpSpPr>
          <a:xfrm>
            <a:off x="152400" y="4779450"/>
            <a:ext cx="3571875" cy="273600"/>
            <a:chOff x="152400" y="4779450"/>
            <a:chExt cx="3571875" cy="273600"/>
          </a:xfrm>
        </p:grpSpPr>
        <p:pic>
          <p:nvPicPr>
            <p:cNvPr id="198" name="Google Shape;198;p31" descr="Social media icons for: Twitter, Facebook, LinkedIn, Instagram, Pinterest, and YouTube"/>
            <p:cNvPicPr preferRelativeResize="0"/>
            <p:nvPr/>
          </p:nvPicPr>
          <p:blipFill>
            <a:blip r:embed="rId2">
              <a:alphaModFix/>
            </a:blip>
            <a:stretch>
              <a:fillRect/>
            </a:stretch>
          </p:blipFill>
          <p:spPr>
            <a:xfrm>
              <a:off x="152400" y="4882300"/>
              <a:ext cx="1229306" cy="170750"/>
            </a:xfrm>
            <a:prstGeom prst="rect">
              <a:avLst/>
            </a:prstGeom>
            <a:noFill/>
            <a:ln>
              <a:noFill/>
            </a:ln>
          </p:spPr>
        </p:pic>
        <p:sp>
          <p:nvSpPr>
            <p:cNvPr id="199" name="Google Shape;199;p31"/>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200" name="Google Shape;200;p31"/>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1">
  <p:cSld name="TITLE_ONLY_1_3">
    <p:spTree>
      <p:nvGrpSpPr>
        <p:cNvPr id="1" name="Shape 201"/>
        <p:cNvGrpSpPr/>
        <p:nvPr/>
      </p:nvGrpSpPr>
      <p:grpSpPr>
        <a:xfrm>
          <a:off x="0" y="0"/>
          <a:ext cx="0" cy="0"/>
          <a:chOff x="0" y="0"/>
          <a:chExt cx="0" cy="0"/>
        </a:xfrm>
      </p:grpSpPr>
      <p:sp>
        <p:nvSpPr>
          <p:cNvPr id="202" name="Google Shape;202;p32" descr="null"/>
          <p:cNvSpPr/>
          <p:nvPr/>
        </p:nvSpPr>
        <p:spPr>
          <a:xfrm rot="10800000" flipH="1">
            <a:off x="0" y="1454700"/>
            <a:ext cx="9144000" cy="368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2"/>
          <p:cNvSpPr txBox="1">
            <a:spLocks noGrp="1"/>
          </p:cNvSpPr>
          <p:nvPr>
            <p:ph type="title"/>
          </p:nvPr>
        </p:nvSpPr>
        <p:spPr>
          <a:xfrm>
            <a:off x="98250" y="179150"/>
            <a:ext cx="8826600" cy="60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sz="2400">
                <a:solidFill>
                  <a:schemeClr val="dk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04" name="Google Shape;204;p32"/>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grpSp>
        <p:nvGrpSpPr>
          <p:cNvPr id="205" name="Google Shape;205;p32"/>
          <p:cNvGrpSpPr/>
          <p:nvPr/>
        </p:nvGrpSpPr>
        <p:grpSpPr>
          <a:xfrm>
            <a:off x="152400" y="4779450"/>
            <a:ext cx="3571875" cy="273600"/>
            <a:chOff x="152400" y="4779450"/>
            <a:chExt cx="3571875" cy="273600"/>
          </a:xfrm>
        </p:grpSpPr>
        <p:pic>
          <p:nvPicPr>
            <p:cNvPr id="206" name="Google Shape;206;p32" descr="Social media icons for: Twitter, Facebook, LinkedIn, Instagram, Pinterest, and YouTube"/>
            <p:cNvPicPr preferRelativeResize="0"/>
            <p:nvPr/>
          </p:nvPicPr>
          <p:blipFill>
            <a:blip r:embed="rId2">
              <a:alphaModFix/>
            </a:blip>
            <a:stretch>
              <a:fillRect/>
            </a:stretch>
          </p:blipFill>
          <p:spPr>
            <a:xfrm>
              <a:off x="152400" y="4882300"/>
              <a:ext cx="1229306" cy="170750"/>
            </a:xfrm>
            <a:prstGeom prst="rect">
              <a:avLst/>
            </a:prstGeom>
            <a:noFill/>
            <a:ln>
              <a:noFill/>
            </a:ln>
          </p:spPr>
        </p:pic>
        <p:sp>
          <p:nvSpPr>
            <p:cNvPr id="207" name="Google Shape;207;p32"/>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208" name="Google Shape;208;p32"/>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1 3">
  <p:cSld name="TITLE_ONLY_1_3_1">
    <p:spTree>
      <p:nvGrpSpPr>
        <p:cNvPr id="1" name="Shape 209"/>
        <p:cNvGrpSpPr/>
        <p:nvPr/>
      </p:nvGrpSpPr>
      <p:grpSpPr>
        <a:xfrm>
          <a:off x="0" y="0"/>
          <a:ext cx="0" cy="0"/>
          <a:chOff x="0" y="0"/>
          <a:chExt cx="0" cy="0"/>
        </a:xfrm>
      </p:grpSpPr>
      <p:sp>
        <p:nvSpPr>
          <p:cNvPr id="210" name="Google Shape;210;p33" descr="null"/>
          <p:cNvSpPr/>
          <p:nvPr/>
        </p:nvSpPr>
        <p:spPr>
          <a:xfrm rot="10800000" flipH="1">
            <a:off x="0" y="1454700"/>
            <a:ext cx="9144000" cy="368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3"/>
          <p:cNvSpPr txBox="1">
            <a:spLocks noGrp="1"/>
          </p:cNvSpPr>
          <p:nvPr>
            <p:ph type="title"/>
          </p:nvPr>
        </p:nvSpPr>
        <p:spPr>
          <a:xfrm>
            <a:off x="98250" y="179150"/>
            <a:ext cx="8826600" cy="60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sz="2400">
                <a:solidFill>
                  <a:schemeClr val="dk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12" name="Google Shape;212;p33"/>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grpSp>
        <p:nvGrpSpPr>
          <p:cNvPr id="213" name="Google Shape;213;p33"/>
          <p:cNvGrpSpPr/>
          <p:nvPr/>
        </p:nvGrpSpPr>
        <p:grpSpPr>
          <a:xfrm>
            <a:off x="152400" y="4779450"/>
            <a:ext cx="3571875" cy="273600"/>
            <a:chOff x="152400" y="4779450"/>
            <a:chExt cx="3571875" cy="273600"/>
          </a:xfrm>
        </p:grpSpPr>
        <p:pic>
          <p:nvPicPr>
            <p:cNvPr id="214" name="Google Shape;214;p33" descr="Social media icons for: Twitter, Facebook, LinkedIn, Instagram, Pinterest, and YouTube"/>
            <p:cNvPicPr preferRelativeResize="0"/>
            <p:nvPr/>
          </p:nvPicPr>
          <p:blipFill>
            <a:blip r:embed="rId2">
              <a:alphaModFix/>
            </a:blip>
            <a:stretch>
              <a:fillRect/>
            </a:stretch>
          </p:blipFill>
          <p:spPr>
            <a:xfrm>
              <a:off x="152400" y="4882300"/>
              <a:ext cx="1229306" cy="170750"/>
            </a:xfrm>
            <a:prstGeom prst="rect">
              <a:avLst/>
            </a:prstGeom>
            <a:noFill/>
            <a:ln>
              <a:noFill/>
            </a:ln>
          </p:spPr>
        </p:pic>
        <p:sp>
          <p:nvSpPr>
            <p:cNvPr id="215" name="Google Shape;215;p33"/>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216" name="Google Shape;216;p33"/>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19" name="Google Shape;219;p3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220" name="Google Shape;220;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21" name="Google Shape;221;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22" name="Google Shape;222;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_ONLY_2 1">
  <p:cSld name="CAPTION_ONLY_2_1">
    <p:spTree>
      <p:nvGrpSpPr>
        <p:cNvPr id="1" name="Shape 223"/>
        <p:cNvGrpSpPr/>
        <p:nvPr/>
      </p:nvGrpSpPr>
      <p:grpSpPr>
        <a:xfrm>
          <a:off x="0" y="0"/>
          <a:ext cx="0" cy="0"/>
          <a:chOff x="0" y="0"/>
          <a:chExt cx="0" cy="0"/>
        </a:xfrm>
      </p:grpSpPr>
      <p:sp>
        <p:nvSpPr>
          <p:cNvPr id="224" name="Google Shape;224;p35" descr="null"/>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descr="null"/>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5"/>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227" name="Google Shape;227;p35"/>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28" name="Google Shape;228;p35"/>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201</a:t>
            </a:r>
            <a:r>
              <a:rPr lang="en" sz="700">
                <a:solidFill>
                  <a:srgbClr val="F3F3F3"/>
                </a:solidFill>
                <a:latin typeface="Lato"/>
                <a:ea typeface="Lato"/>
                <a:cs typeface="Lato"/>
                <a:sym typeface="Lato"/>
              </a:rPr>
              <a:t>9</a:t>
            </a:r>
            <a:r>
              <a:rPr lang="en" sz="700" b="0" i="0" u="none" strike="noStrike" cap="none">
                <a:solidFill>
                  <a:srgbClr val="F3F3F3"/>
                </a:solidFill>
                <a:latin typeface="Lato"/>
                <a:ea typeface="Lato"/>
                <a:cs typeface="Lato"/>
                <a:sym typeface="Lato"/>
              </a:rPr>
              <a:t> </a:t>
            </a:r>
            <a:r>
              <a:rPr lang="en" sz="700" b="1" i="0" u="none" strike="noStrike" cap="none">
                <a:solidFill>
                  <a:srgbClr val="F3F3F3"/>
                </a:solidFill>
                <a:latin typeface="Lato"/>
                <a:ea typeface="Lato"/>
                <a:cs typeface="Lato"/>
                <a:sym typeface="Lato"/>
              </a:rPr>
              <a:t>CAST | Until Learning Has No Limits</a:t>
            </a:r>
            <a:endParaRPr sz="700" b="1" i="0" u="none" strike="noStrike" cap="none">
              <a:solidFill>
                <a:srgbClr val="F3F3F3"/>
              </a:solidFill>
              <a:latin typeface="Lato"/>
              <a:ea typeface="Lato"/>
              <a:cs typeface="Lato"/>
              <a:sym typeface="Lato"/>
            </a:endParaRPr>
          </a:p>
        </p:txBody>
      </p:sp>
      <p:pic>
        <p:nvPicPr>
          <p:cNvPr id="229" name="Google Shape;229;p35"/>
          <p:cNvPicPr preferRelativeResize="0"/>
          <p:nvPr/>
        </p:nvPicPr>
        <p:blipFill>
          <a:blip r:embed="rId2">
            <a:alphaModFix/>
          </a:blip>
          <a:stretch>
            <a:fillRect/>
          </a:stretch>
        </p:blipFill>
        <p:spPr>
          <a:xfrm rot="10800000" flipH="1">
            <a:off x="6057900" y="0"/>
            <a:ext cx="3086100" cy="19050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 corner gray on light bg 1">
  <p:cSld name="SECTION_HEADER_1_2_1">
    <p:bg>
      <p:bgPr>
        <a:solidFill>
          <a:schemeClr val="dk2"/>
        </a:solidFill>
        <a:effectLst/>
      </p:bgPr>
    </p:bg>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425025" y="508225"/>
            <a:ext cx="8222100" cy="1012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4200"/>
              <a:buFont typeface="Lato"/>
              <a:buNone/>
              <a:defRPr sz="4200" b="1">
                <a:solidFill>
                  <a:schemeClr val="accent4"/>
                </a:solidFill>
                <a:latin typeface="Lato"/>
                <a:ea typeface="Lato"/>
                <a:cs typeface="Lato"/>
                <a:sym typeface="Lato"/>
              </a:defRPr>
            </a:lvl1pPr>
            <a:lvl2pPr lvl="1" rtl="0">
              <a:spcBef>
                <a:spcPts val="0"/>
              </a:spcBef>
              <a:spcAft>
                <a:spcPts val="0"/>
              </a:spcAft>
              <a:buClr>
                <a:schemeClr val="dk1"/>
              </a:buClr>
              <a:buSzPts val="4200"/>
              <a:buNone/>
              <a:defRPr sz="4200">
                <a:solidFill>
                  <a:schemeClr val="dk1"/>
                </a:solidFill>
              </a:defRPr>
            </a:lvl2pPr>
            <a:lvl3pPr lvl="2" rtl="0">
              <a:spcBef>
                <a:spcPts val="0"/>
              </a:spcBef>
              <a:spcAft>
                <a:spcPts val="0"/>
              </a:spcAft>
              <a:buClr>
                <a:schemeClr val="dk1"/>
              </a:buClr>
              <a:buSzPts val="4200"/>
              <a:buNone/>
              <a:defRPr sz="4200">
                <a:solidFill>
                  <a:schemeClr val="dk1"/>
                </a:solidFill>
              </a:defRPr>
            </a:lvl3pPr>
            <a:lvl4pPr lvl="3" rtl="0">
              <a:spcBef>
                <a:spcPts val="0"/>
              </a:spcBef>
              <a:spcAft>
                <a:spcPts val="0"/>
              </a:spcAft>
              <a:buClr>
                <a:schemeClr val="dk1"/>
              </a:buClr>
              <a:buSzPts val="4200"/>
              <a:buNone/>
              <a:defRPr sz="4200">
                <a:solidFill>
                  <a:schemeClr val="dk1"/>
                </a:solidFill>
              </a:defRPr>
            </a:lvl4pPr>
            <a:lvl5pPr lvl="4" rtl="0">
              <a:spcBef>
                <a:spcPts val="0"/>
              </a:spcBef>
              <a:spcAft>
                <a:spcPts val="0"/>
              </a:spcAft>
              <a:buClr>
                <a:schemeClr val="dk1"/>
              </a:buClr>
              <a:buSzPts val="4200"/>
              <a:buNone/>
              <a:defRPr sz="4200">
                <a:solidFill>
                  <a:schemeClr val="dk1"/>
                </a:solidFill>
              </a:defRPr>
            </a:lvl5pPr>
            <a:lvl6pPr lvl="5" rtl="0">
              <a:spcBef>
                <a:spcPts val="0"/>
              </a:spcBef>
              <a:spcAft>
                <a:spcPts val="0"/>
              </a:spcAft>
              <a:buClr>
                <a:schemeClr val="dk1"/>
              </a:buClr>
              <a:buSzPts val="4200"/>
              <a:buNone/>
              <a:defRPr sz="4200">
                <a:solidFill>
                  <a:schemeClr val="dk1"/>
                </a:solidFill>
              </a:defRPr>
            </a:lvl6pPr>
            <a:lvl7pPr lvl="6" rtl="0">
              <a:spcBef>
                <a:spcPts val="0"/>
              </a:spcBef>
              <a:spcAft>
                <a:spcPts val="0"/>
              </a:spcAft>
              <a:buClr>
                <a:schemeClr val="dk1"/>
              </a:buClr>
              <a:buSzPts val="4200"/>
              <a:buNone/>
              <a:defRPr sz="4200">
                <a:solidFill>
                  <a:schemeClr val="dk1"/>
                </a:solidFill>
              </a:defRPr>
            </a:lvl7pPr>
            <a:lvl8pPr lvl="7" rtl="0">
              <a:spcBef>
                <a:spcPts val="0"/>
              </a:spcBef>
              <a:spcAft>
                <a:spcPts val="0"/>
              </a:spcAft>
              <a:buClr>
                <a:schemeClr val="dk1"/>
              </a:buClr>
              <a:buSzPts val="4200"/>
              <a:buNone/>
              <a:defRPr sz="4200">
                <a:solidFill>
                  <a:schemeClr val="dk1"/>
                </a:solidFill>
              </a:defRPr>
            </a:lvl8pPr>
            <a:lvl9pPr lvl="8" rtl="0">
              <a:spcBef>
                <a:spcPts val="0"/>
              </a:spcBef>
              <a:spcAft>
                <a:spcPts val="0"/>
              </a:spcAft>
              <a:buClr>
                <a:schemeClr val="dk1"/>
              </a:buClr>
              <a:buSzPts val="4200"/>
              <a:buNone/>
              <a:defRPr sz="4200">
                <a:solidFill>
                  <a:schemeClr val="dk1"/>
                </a:solidFill>
              </a:defRPr>
            </a:lvl9pPr>
          </a:lstStyle>
          <a:p>
            <a:endParaRPr/>
          </a:p>
        </p:txBody>
      </p:sp>
      <p:sp>
        <p:nvSpPr>
          <p:cNvPr id="232" name="Google Shape;232;p36"/>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pic>
        <p:nvPicPr>
          <p:cNvPr id="233" name="Google Shape;233;p36" descr="null"/>
          <p:cNvPicPr preferRelativeResize="0"/>
          <p:nvPr/>
        </p:nvPicPr>
        <p:blipFill rotWithShape="1">
          <a:blip r:embed="rId2">
            <a:alphaModFix/>
          </a:blip>
          <a:srcRect/>
          <a:stretch/>
        </p:blipFill>
        <p:spPr>
          <a:xfrm>
            <a:off x="0" y="2459325"/>
            <a:ext cx="4348375" cy="2684175"/>
          </a:xfrm>
          <a:prstGeom prst="rect">
            <a:avLst/>
          </a:prstGeom>
          <a:noFill/>
          <a:ln>
            <a:noFill/>
          </a:ln>
        </p:spPr>
      </p:pic>
      <p:sp>
        <p:nvSpPr>
          <p:cNvPr id="234" name="Google Shape;234;p36"/>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
        <p:nvSpPr>
          <p:cNvPr id="235" name="Google Shape;235;p36"/>
          <p:cNvSpPr txBox="1">
            <a:spLocks noGrp="1"/>
          </p:cNvSpPr>
          <p:nvPr>
            <p:ph type="body" idx="1"/>
          </p:nvPr>
        </p:nvSpPr>
        <p:spPr>
          <a:xfrm>
            <a:off x="425025" y="1304625"/>
            <a:ext cx="8222100" cy="26841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61950" rtl="0">
              <a:spcBef>
                <a:spcPts val="1600"/>
              </a:spcBef>
              <a:spcAft>
                <a:spcPts val="0"/>
              </a:spcAft>
              <a:buClr>
                <a:schemeClr val="dk1"/>
              </a:buClr>
              <a:buSzPts val="2100"/>
              <a:buChar char="○"/>
              <a:defRPr>
                <a:solidFill>
                  <a:schemeClr val="dk1"/>
                </a:solidFill>
              </a:defRPr>
            </a:lvl2pPr>
            <a:lvl3pPr marL="1371600" lvl="2" indent="-342900" rtl="0">
              <a:spcBef>
                <a:spcPts val="1600"/>
              </a:spcBef>
              <a:spcAft>
                <a:spcPts val="0"/>
              </a:spcAft>
              <a:buClr>
                <a:schemeClr val="dk1"/>
              </a:buClr>
              <a:buSzPts val="1800"/>
              <a:buChar char="■"/>
              <a:defRPr>
                <a:solidFill>
                  <a:schemeClr val="dk1"/>
                </a:solidFill>
              </a:defRPr>
            </a:lvl3pPr>
            <a:lvl4pPr marL="1828800" lvl="3" indent="-330200" rtl="0">
              <a:spcBef>
                <a:spcPts val="1600"/>
              </a:spcBef>
              <a:spcAft>
                <a:spcPts val="0"/>
              </a:spcAft>
              <a:buClr>
                <a:schemeClr val="dk1"/>
              </a:buClr>
              <a:buSzPts val="16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236"/>
        <p:cNvGrpSpPr/>
        <p:nvPr/>
      </p:nvGrpSpPr>
      <p:grpSpPr>
        <a:xfrm>
          <a:off x="0" y="0"/>
          <a:ext cx="0" cy="0"/>
          <a:chOff x="0" y="0"/>
          <a:chExt cx="0" cy="0"/>
        </a:xfrm>
      </p:grpSpPr>
      <p:sp>
        <p:nvSpPr>
          <p:cNvPr id="237" name="Google Shape;237;p3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8" name="Google Shape;238;p3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9" name="Google Shape;239;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1 1">
  <p:cSld name="TITLE_ONLY_1_1">
    <p:spTree>
      <p:nvGrpSpPr>
        <p:cNvPr id="1" name="Shape 240"/>
        <p:cNvGrpSpPr/>
        <p:nvPr/>
      </p:nvGrpSpPr>
      <p:grpSpPr>
        <a:xfrm>
          <a:off x="0" y="0"/>
          <a:ext cx="0" cy="0"/>
          <a:chOff x="0" y="0"/>
          <a:chExt cx="0" cy="0"/>
        </a:xfrm>
      </p:grpSpPr>
      <p:sp>
        <p:nvSpPr>
          <p:cNvPr id="241" name="Google Shape;241;p38" descr="null"/>
          <p:cNvSpPr/>
          <p:nvPr/>
        </p:nvSpPr>
        <p:spPr>
          <a:xfrm rot="10800000" flipH="1">
            <a:off x="0" y="1454700"/>
            <a:ext cx="9144000" cy="368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8"/>
          <p:cNvSpPr txBox="1">
            <a:spLocks noGrp="1"/>
          </p:cNvSpPr>
          <p:nvPr>
            <p:ph type="title"/>
          </p:nvPr>
        </p:nvSpPr>
        <p:spPr>
          <a:xfrm>
            <a:off x="98250" y="179150"/>
            <a:ext cx="8826600" cy="60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sz="2400">
                <a:solidFill>
                  <a:schemeClr val="dk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43" name="Google Shape;243;p38"/>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grpSp>
        <p:nvGrpSpPr>
          <p:cNvPr id="244" name="Google Shape;244;p38"/>
          <p:cNvGrpSpPr/>
          <p:nvPr/>
        </p:nvGrpSpPr>
        <p:grpSpPr>
          <a:xfrm>
            <a:off x="152400" y="4779450"/>
            <a:ext cx="3571875" cy="273600"/>
            <a:chOff x="152400" y="4779450"/>
            <a:chExt cx="3571875" cy="273600"/>
          </a:xfrm>
        </p:grpSpPr>
        <p:pic>
          <p:nvPicPr>
            <p:cNvPr id="245" name="Google Shape;245;p38" descr="Social media icons for: Twitter, Facebook, LinkedIn, Instagram, Pinterest, and YouTube"/>
            <p:cNvPicPr preferRelativeResize="0"/>
            <p:nvPr/>
          </p:nvPicPr>
          <p:blipFill>
            <a:blip r:embed="rId2">
              <a:alphaModFix/>
            </a:blip>
            <a:stretch>
              <a:fillRect/>
            </a:stretch>
          </p:blipFill>
          <p:spPr>
            <a:xfrm>
              <a:off x="152400" y="4882300"/>
              <a:ext cx="1229306" cy="170750"/>
            </a:xfrm>
            <a:prstGeom prst="rect">
              <a:avLst/>
            </a:prstGeom>
            <a:noFill/>
            <a:ln>
              <a:noFill/>
            </a:ln>
          </p:spPr>
        </p:pic>
        <p:sp>
          <p:nvSpPr>
            <p:cNvPr id="246" name="Google Shape;246;p38"/>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247" name="Google Shape;247;p38"/>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1 3 1">
  <p:cSld name="TITLE_ONLY_1_4">
    <p:spTree>
      <p:nvGrpSpPr>
        <p:cNvPr id="1" name="Shape 248"/>
        <p:cNvGrpSpPr/>
        <p:nvPr/>
      </p:nvGrpSpPr>
      <p:grpSpPr>
        <a:xfrm>
          <a:off x="0" y="0"/>
          <a:ext cx="0" cy="0"/>
          <a:chOff x="0" y="0"/>
          <a:chExt cx="0" cy="0"/>
        </a:xfrm>
      </p:grpSpPr>
      <p:sp>
        <p:nvSpPr>
          <p:cNvPr id="249" name="Google Shape;249;p39" descr="null"/>
          <p:cNvSpPr/>
          <p:nvPr/>
        </p:nvSpPr>
        <p:spPr>
          <a:xfrm rot="10800000" flipH="1">
            <a:off x="0" y="1454700"/>
            <a:ext cx="9144000" cy="368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9"/>
          <p:cNvSpPr txBox="1">
            <a:spLocks noGrp="1"/>
          </p:cNvSpPr>
          <p:nvPr>
            <p:ph type="title"/>
          </p:nvPr>
        </p:nvSpPr>
        <p:spPr>
          <a:xfrm>
            <a:off x="98250" y="179150"/>
            <a:ext cx="8826600" cy="60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sz="2400">
                <a:solidFill>
                  <a:schemeClr val="dk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51" name="Google Shape;251;p39"/>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grpSp>
        <p:nvGrpSpPr>
          <p:cNvPr id="252" name="Google Shape;252;p39"/>
          <p:cNvGrpSpPr/>
          <p:nvPr/>
        </p:nvGrpSpPr>
        <p:grpSpPr>
          <a:xfrm>
            <a:off x="152400" y="4779450"/>
            <a:ext cx="3571875" cy="273600"/>
            <a:chOff x="152400" y="4779450"/>
            <a:chExt cx="3571875" cy="273600"/>
          </a:xfrm>
        </p:grpSpPr>
        <p:pic>
          <p:nvPicPr>
            <p:cNvPr id="253" name="Google Shape;253;p39" descr="Social media icons for: Twitter, Facebook, LinkedIn, Instagram, Pinterest, and YouTube"/>
            <p:cNvPicPr preferRelativeResize="0"/>
            <p:nvPr/>
          </p:nvPicPr>
          <p:blipFill>
            <a:blip r:embed="rId2">
              <a:alphaModFix/>
            </a:blip>
            <a:stretch>
              <a:fillRect/>
            </a:stretch>
          </p:blipFill>
          <p:spPr>
            <a:xfrm>
              <a:off x="152400" y="4882300"/>
              <a:ext cx="1229306" cy="170750"/>
            </a:xfrm>
            <a:prstGeom prst="rect">
              <a:avLst/>
            </a:prstGeom>
            <a:noFill/>
            <a:ln>
              <a:noFill/>
            </a:ln>
          </p:spPr>
        </p:pic>
        <p:sp>
          <p:nvSpPr>
            <p:cNvPr id="254" name="Google Shape;254;p39"/>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255" name="Google Shape;255;p39"/>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p:cSld name="TITLE_7">
    <p:spTree>
      <p:nvGrpSpPr>
        <p:cNvPr id="1" name="Shape 256"/>
        <p:cNvGrpSpPr/>
        <p:nvPr/>
      </p:nvGrpSpPr>
      <p:grpSpPr>
        <a:xfrm>
          <a:off x="0" y="0"/>
          <a:ext cx="0" cy="0"/>
          <a:chOff x="0" y="0"/>
          <a:chExt cx="0" cy="0"/>
        </a:xfrm>
      </p:grpSpPr>
      <p:sp>
        <p:nvSpPr>
          <p:cNvPr id="257" name="Google Shape;257;p4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58" name="Google Shape;258;p4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1600"/>
              </a:spcBef>
              <a:spcAft>
                <a:spcPts val="0"/>
              </a:spcAft>
              <a:buClr>
                <a:schemeClr val="dk1"/>
              </a:buClr>
              <a:buSzPts val="1500"/>
              <a:buNone/>
              <a:defRPr sz="1500"/>
            </a:lvl2pPr>
            <a:lvl3pPr lvl="2" algn="ctr" rtl="0">
              <a:lnSpc>
                <a:spcPct val="90000"/>
              </a:lnSpc>
              <a:spcBef>
                <a:spcPts val="1600"/>
              </a:spcBef>
              <a:spcAft>
                <a:spcPts val="0"/>
              </a:spcAft>
              <a:buClr>
                <a:schemeClr val="dk1"/>
              </a:buClr>
              <a:buSzPts val="1400"/>
              <a:buNone/>
              <a:defRPr sz="1400"/>
            </a:lvl3pPr>
            <a:lvl4pPr lvl="3" algn="ctr" rtl="0">
              <a:lnSpc>
                <a:spcPct val="90000"/>
              </a:lnSpc>
              <a:spcBef>
                <a:spcPts val="1600"/>
              </a:spcBef>
              <a:spcAft>
                <a:spcPts val="0"/>
              </a:spcAft>
              <a:buClr>
                <a:schemeClr val="dk1"/>
              </a:buClr>
              <a:buSzPts val="1200"/>
              <a:buNone/>
              <a:defRPr sz="1200"/>
            </a:lvl4pPr>
            <a:lvl5pPr lvl="4" algn="ctr" rtl="0">
              <a:lnSpc>
                <a:spcPct val="90000"/>
              </a:lnSpc>
              <a:spcBef>
                <a:spcPts val="1600"/>
              </a:spcBef>
              <a:spcAft>
                <a:spcPts val="0"/>
              </a:spcAft>
              <a:buClr>
                <a:schemeClr val="dk1"/>
              </a:buClr>
              <a:buSzPts val="1200"/>
              <a:buNone/>
              <a:defRPr sz="1200"/>
            </a:lvl5pPr>
            <a:lvl6pPr lvl="5" algn="ctr" rtl="0">
              <a:lnSpc>
                <a:spcPct val="90000"/>
              </a:lnSpc>
              <a:spcBef>
                <a:spcPts val="1600"/>
              </a:spcBef>
              <a:spcAft>
                <a:spcPts val="0"/>
              </a:spcAft>
              <a:buClr>
                <a:schemeClr val="dk1"/>
              </a:buClr>
              <a:buSzPts val="1200"/>
              <a:buNone/>
              <a:defRPr sz="1200"/>
            </a:lvl6pPr>
            <a:lvl7pPr lvl="6" algn="ctr" rtl="0">
              <a:lnSpc>
                <a:spcPct val="90000"/>
              </a:lnSpc>
              <a:spcBef>
                <a:spcPts val="1600"/>
              </a:spcBef>
              <a:spcAft>
                <a:spcPts val="0"/>
              </a:spcAft>
              <a:buClr>
                <a:schemeClr val="dk1"/>
              </a:buClr>
              <a:buSzPts val="1200"/>
              <a:buNone/>
              <a:defRPr sz="1200"/>
            </a:lvl7pPr>
            <a:lvl8pPr lvl="7" algn="ctr" rtl="0">
              <a:lnSpc>
                <a:spcPct val="90000"/>
              </a:lnSpc>
              <a:spcBef>
                <a:spcPts val="1600"/>
              </a:spcBef>
              <a:spcAft>
                <a:spcPts val="0"/>
              </a:spcAft>
              <a:buClr>
                <a:schemeClr val="dk1"/>
              </a:buClr>
              <a:buSzPts val="1200"/>
              <a:buNone/>
              <a:defRPr sz="1200"/>
            </a:lvl8pPr>
            <a:lvl9pPr lvl="8" algn="ctr" rtl="0">
              <a:lnSpc>
                <a:spcPct val="90000"/>
              </a:lnSpc>
              <a:spcBef>
                <a:spcPts val="1600"/>
              </a:spcBef>
              <a:spcAft>
                <a:spcPts val="1600"/>
              </a:spcAft>
              <a:buClr>
                <a:schemeClr val="dk1"/>
              </a:buClr>
              <a:buSzPts val="1200"/>
              <a:buNone/>
              <a:defRPr sz="1200"/>
            </a:lvl9pPr>
          </a:lstStyle>
          <a:p>
            <a:endParaRPr/>
          </a:p>
        </p:txBody>
      </p:sp>
      <p:sp>
        <p:nvSpPr>
          <p:cNvPr id="259" name="Google Shape;259;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60" name="Google Shape;260;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61" name="Google Shape;261;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 corner pink">
  <p:cSld name="SECTION_HEADER_1">
    <p:bg>
      <p:bgPr>
        <a:solidFill>
          <a:schemeClr val="accent4"/>
        </a:solid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4200"/>
              <a:buFont typeface="Lato"/>
              <a:buNone/>
              <a:defRPr sz="4200" b="1">
                <a:solidFill>
                  <a:schemeClr val="dk2"/>
                </a:solidFill>
                <a:latin typeface="Lato"/>
                <a:ea typeface="Lato"/>
                <a:cs typeface="Lato"/>
                <a:sym typeface="Lato"/>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26" name="Google Shape;26;p5"/>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27" name="Google Shape;27;p5" descr="null"/>
          <p:cNvPicPr preferRelativeResize="0"/>
          <p:nvPr/>
        </p:nvPicPr>
        <p:blipFill rotWithShape="1">
          <a:blip r:embed="rId2">
            <a:alphaModFix/>
          </a:blip>
          <a:srcRect/>
          <a:stretch/>
        </p:blipFill>
        <p:spPr>
          <a:xfrm>
            <a:off x="0" y="2459325"/>
            <a:ext cx="4348375" cy="2684175"/>
          </a:xfrm>
          <a:prstGeom prst="rect">
            <a:avLst/>
          </a:prstGeom>
          <a:noFill/>
          <a:ln>
            <a:noFill/>
          </a:ln>
        </p:spPr>
      </p:pic>
      <p:sp>
        <p:nvSpPr>
          <p:cNvPr id="28" name="Google Shape;28;p5"/>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rgbClr val="F3F3F3"/>
                </a:solidFill>
                <a:latin typeface="Lato"/>
                <a:ea typeface="Lato"/>
                <a:cs typeface="Lato"/>
                <a:sym typeface="Lato"/>
              </a:rPr>
              <a:t>© 2020 </a:t>
            </a:r>
            <a:r>
              <a:rPr lang="en" sz="700" b="1">
                <a:solidFill>
                  <a:srgbClr val="F3F3F3"/>
                </a:solidFill>
                <a:latin typeface="Lato"/>
                <a:ea typeface="Lato"/>
                <a:cs typeface="Lato"/>
                <a:sym typeface="Lato"/>
              </a:rPr>
              <a:t>CAST | Until learning has no limits</a:t>
            </a:r>
            <a:r>
              <a:rPr lang="en" sz="700" baseline="30000">
                <a:solidFill>
                  <a:srgbClr val="F3F3F3"/>
                </a:solidFill>
                <a:latin typeface="Lato"/>
                <a:ea typeface="Lato"/>
                <a:cs typeface="Lato"/>
                <a:sym typeface="Lato"/>
              </a:rPr>
              <a:t>®</a:t>
            </a:r>
            <a:endParaRPr sz="700">
              <a:solidFill>
                <a:srgbClr val="F3F3F3"/>
              </a:solidFill>
              <a:latin typeface="Lato"/>
              <a:ea typeface="Lato"/>
              <a:cs typeface="Lato"/>
              <a:sym typeface="Lato"/>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3">
  <p:cSld name="SECTION_HEADER_1_1_1_3_1">
    <p:bg>
      <p:bgPr>
        <a:solidFill>
          <a:schemeClr val="accent4"/>
        </a:solidFill>
        <a:effectLst/>
      </p:bgPr>
    </p:bg>
    <p:spTree>
      <p:nvGrpSpPr>
        <p:cNvPr id="1" name="Shape 262"/>
        <p:cNvGrpSpPr/>
        <p:nvPr/>
      </p:nvGrpSpPr>
      <p:grpSpPr>
        <a:xfrm>
          <a:off x="0" y="0"/>
          <a:ext cx="0" cy="0"/>
          <a:chOff x="0" y="0"/>
          <a:chExt cx="0" cy="0"/>
        </a:xfrm>
      </p:grpSpPr>
      <p:sp>
        <p:nvSpPr>
          <p:cNvPr id="263" name="Google Shape;263;p41"/>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4200"/>
              <a:buFont typeface="Lato"/>
              <a:buNone/>
              <a:defRPr sz="4200" b="1">
                <a:solidFill>
                  <a:srgbClr val="000000"/>
                </a:solidFill>
                <a:latin typeface="Lato"/>
                <a:ea typeface="Lato"/>
                <a:cs typeface="Lato"/>
                <a:sym typeface="Lato"/>
              </a:defRPr>
            </a:lvl1pPr>
            <a:lvl2pPr lvl="1" rtl="0">
              <a:spcBef>
                <a:spcPts val="0"/>
              </a:spcBef>
              <a:spcAft>
                <a:spcPts val="0"/>
              </a:spcAft>
              <a:buClr>
                <a:srgbClr val="000000"/>
              </a:buClr>
              <a:buSzPts val="4200"/>
              <a:buNone/>
              <a:defRPr sz="4200">
                <a:solidFill>
                  <a:srgbClr val="000000"/>
                </a:solidFill>
              </a:defRPr>
            </a:lvl2pPr>
            <a:lvl3pPr lvl="2" rtl="0">
              <a:spcBef>
                <a:spcPts val="0"/>
              </a:spcBef>
              <a:spcAft>
                <a:spcPts val="0"/>
              </a:spcAft>
              <a:buClr>
                <a:srgbClr val="000000"/>
              </a:buClr>
              <a:buSzPts val="4200"/>
              <a:buNone/>
              <a:defRPr sz="4200">
                <a:solidFill>
                  <a:srgbClr val="000000"/>
                </a:solidFill>
              </a:defRPr>
            </a:lvl3pPr>
            <a:lvl4pPr lvl="3" rtl="0">
              <a:spcBef>
                <a:spcPts val="0"/>
              </a:spcBef>
              <a:spcAft>
                <a:spcPts val="0"/>
              </a:spcAft>
              <a:buClr>
                <a:srgbClr val="000000"/>
              </a:buClr>
              <a:buSzPts val="4200"/>
              <a:buNone/>
              <a:defRPr sz="4200">
                <a:solidFill>
                  <a:srgbClr val="000000"/>
                </a:solidFill>
              </a:defRPr>
            </a:lvl4pPr>
            <a:lvl5pPr lvl="4" rtl="0">
              <a:spcBef>
                <a:spcPts val="0"/>
              </a:spcBef>
              <a:spcAft>
                <a:spcPts val="0"/>
              </a:spcAft>
              <a:buClr>
                <a:srgbClr val="000000"/>
              </a:buClr>
              <a:buSzPts val="4200"/>
              <a:buNone/>
              <a:defRPr sz="4200">
                <a:solidFill>
                  <a:srgbClr val="000000"/>
                </a:solidFill>
              </a:defRPr>
            </a:lvl5pPr>
            <a:lvl6pPr lvl="5" rtl="0">
              <a:spcBef>
                <a:spcPts val="0"/>
              </a:spcBef>
              <a:spcAft>
                <a:spcPts val="0"/>
              </a:spcAft>
              <a:buClr>
                <a:srgbClr val="000000"/>
              </a:buClr>
              <a:buSzPts val="4200"/>
              <a:buNone/>
              <a:defRPr sz="4200">
                <a:solidFill>
                  <a:srgbClr val="000000"/>
                </a:solidFill>
              </a:defRPr>
            </a:lvl6pPr>
            <a:lvl7pPr lvl="6" rtl="0">
              <a:spcBef>
                <a:spcPts val="0"/>
              </a:spcBef>
              <a:spcAft>
                <a:spcPts val="0"/>
              </a:spcAft>
              <a:buClr>
                <a:srgbClr val="000000"/>
              </a:buClr>
              <a:buSzPts val="4200"/>
              <a:buNone/>
              <a:defRPr sz="4200">
                <a:solidFill>
                  <a:srgbClr val="000000"/>
                </a:solidFill>
              </a:defRPr>
            </a:lvl7pPr>
            <a:lvl8pPr lvl="7" rtl="0">
              <a:spcBef>
                <a:spcPts val="0"/>
              </a:spcBef>
              <a:spcAft>
                <a:spcPts val="0"/>
              </a:spcAft>
              <a:buClr>
                <a:srgbClr val="000000"/>
              </a:buClr>
              <a:buSzPts val="4200"/>
              <a:buNone/>
              <a:defRPr sz="4200">
                <a:solidFill>
                  <a:srgbClr val="000000"/>
                </a:solidFill>
              </a:defRPr>
            </a:lvl8pPr>
            <a:lvl9pPr lvl="8" rtl="0">
              <a:spcBef>
                <a:spcPts val="0"/>
              </a:spcBef>
              <a:spcAft>
                <a:spcPts val="0"/>
              </a:spcAft>
              <a:buClr>
                <a:srgbClr val="000000"/>
              </a:buClr>
              <a:buSzPts val="4200"/>
              <a:buNone/>
              <a:defRPr sz="4200">
                <a:solidFill>
                  <a:srgbClr val="000000"/>
                </a:solidFill>
              </a:defRPr>
            </a:lvl9pPr>
          </a:lstStyle>
          <a:p>
            <a:endParaRPr/>
          </a:p>
        </p:txBody>
      </p:sp>
      <p:sp>
        <p:nvSpPr>
          <p:cNvPr id="264" name="Google Shape;264;p4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265" name="Google Shape;265;p41" descr="null"/>
          <p:cNvPicPr preferRelativeResize="0"/>
          <p:nvPr/>
        </p:nvPicPr>
        <p:blipFill>
          <a:blip r:embed="rId2">
            <a:alphaModFix/>
          </a:blip>
          <a:stretch>
            <a:fillRect/>
          </a:stretch>
        </p:blipFill>
        <p:spPr>
          <a:xfrm>
            <a:off x="2950450" y="-445450"/>
            <a:ext cx="6593225" cy="6334400"/>
          </a:xfrm>
          <a:prstGeom prst="rect">
            <a:avLst/>
          </a:prstGeom>
          <a:noFill/>
          <a:ln>
            <a:noFill/>
          </a:ln>
        </p:spPr>
      </p:pic>
      <p:sp>
        <p:nvSpPr>
          <p:cNvPr id="266" name="Google Shape;266;p41"/>
          <p:cNvSpPr txBox="1"/>
          <p:nvPr/>
        </p:nvSpPr>
        <p:spPr>
          <a:xfrm>
            <a:off x="5238225" y="49319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10343B"/>
                </a:solidFill>
                <a:latin typeface="Lato"/>
                <a:ea typeface="Lato"/>
                <a:cs typeface="Lato"/>
                <a:sym typeface="Lato"/>
              </a:rPr>
              <a:t>© 201</a:t>
            </a:r>
            <a:r>
              <a:rPr lang="en" sz="700">
                <a:solidFill>
                  <a:srgbClr val="10343B"/>
                </a:solidFill>
                <a:latin typeface="Lato"/>
                <a:ea typeface="Lato"/>
                <a:cs typeface="Lato"/>
                <a:sym typeface="Lato"/>
              </a:rPr>
              <a:t>9</a:t>
            </a:r>
            <a:r>
              <a:rPr lang="en" sz="700" b="0" i="0" u="none" strike="noStrike" cap="none">
                <a:solidFill>
                  <a:srgbClr val="10343B"/>
                </a:solidFill>
                <a:latin typeface="Lato"/>
                <a:ea typeface="Lato"/>
                <a:cs typeface="Lato"/>
                <a:sym typeface="Lato"/>
              </a:rPr>
              <a:t> </a:t>
            </a:r>
            <a:r>
              <a:rPr lang="en" sz="700" b="1" i="0" u="none" strike="noStrike" cap="none">
                <a:solidFill>
                  <a:srgbClr val="10343B"/>
                </a:solidFill>
                <a:latin typeface="Lato"/>
                <a:ea typeface="Lato"/>
                <a:cs typeface="Lato"/>
                <a:sym typeface="Lato"/>
              </a:rPr>
              <a:t>CAST | Until Learning Has No Limits</a:t>
            </a:r>
            <a:endParaRPr sz="700" b="1" i="0" u="none" strike="noStrike" cap="none">
              <a:solidFill>
                <a:srgbClr val="10343B"/>
              </a:solidFill>
              <a:latin typeface="Lato"/>
              <a:ea typeface="Lato"/>
              <a:cs typeface="Lato"/>
              <a:sym typeface="Lato"/>
            </a:endParaRPr>
          </a:p>
        </p:txBody>
      </p:sp>
      <p:sp>
        <p:nvSpPr>
          <p:cNvPr id="267" name="Google Shape;267;p41"/>
          <p:cNvSpPr txBox="1"/>
          <p:nvPr/>
        </p:nvSpPr>
        <p:spPr>
          <a:xfrm>
            <a:off x="500150" y="1109025"/>
            <a:ext cx="989400" cy="109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0">
                <a:solidFill>
                  <a:srgbClr val="A60A63"/>
                </a:solidFill>
                <a:latin typeface="Impact"/>
                <a:ea typeface="Impact"/>
                <a:cs typeface="Impact"/>
                <a:sym typeface="Impact"/>
              </a:rPr>
              <a:t>“</a:t>
            </a:r>
            <a:endParaRPr sz="20000">
              <a:solidFill>
                <a:srgbClr val="A60A63"/>
              </a:solidFill>
              <a:latin typeface="Impact"/>
              <a:ea typeface="Impact"/>
              <a:cs typeface="Impact"/>
              <a:sym typeface="Impact"/>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268"/>
        <p:cNvGrpSpPr/>
        <p:nvPr/>
      </p:nvGrpSpPr>
      <p:grpSpPr>
        <a:xfrm>
          <a:off x="0" y="0"/>
          <a:ext cx="0" cy="0"/>
          <a:chOff x="0" y="0"/>
          <a:chExt cx="0" cy="0"/>
        </a:xfrm>
      </p:grpSpPr>
      <p:sp>
        <p:nvSpPr>
          <p:cNvPr id="269" name="Google Shape;269;p4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0" name="Google Shape;270;p4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1" name="Google Shape;271;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272"/>
        <p:cNvGrpSpPr/>
        <p:nvPr/>
      </p:nvGrpSpPr>
      <p:grpSpPr>
        <a:xfrm>
          <a:off x="0" y="0"/>
          <a:ext cx="0" cy="0"/>
          <a:chOff x="0" y="0"/>
          <a:chExt cx="0" cy="0"/>
        </a:xfrm>
      </p:grpSpPr>
      <p:sp>
        <p:nvSpPr>
          <p:cNvPr id="273" name="Google Shape;273;p4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4" name="Google Shape;274;p4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5" name="Google Shape;275;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_5">
  <p:cSld name="TITLE_5">
    <p:spTree>
      <p:nvGrpSpPr>
        <p:cNvPr id="1" name="Shape 276"/>
        <p:cNvGrpSpPr/>
        <p:nvPr/>
      </p:nvGrpSpPr>
      <p:grpSpPr>
        <a:xfrm>
          <a:off x="0" y="0"/>
          <a:ext cx="0" cy="0"/>
          <a:chOff x="0" y="0"/>
          <a:chExt cx="0" cy="0"/>
        </a:xfrm>
      </p:grpSpPr>
      <p:sp>
        <p:nvSpPr>
          <p:cNvPr id="277" name="Google Shape;277;p4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8" name="Google Shape;278;p4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9" name="Google Shape;279;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 purple mark R 1">
  <p:cSld name="SECTION_HEADER_1_1_1_1_1">
    <p:bg>
      <p:bgPr>
        <a:solidFill>
          <a:srgbClr val="372861"/>
        </a:solidFill>
        <a:effectLst/>
      </p:bgPr>
    </p:bg>
    <p:spTree>
      <p:nvGrpSpPr>
        <p:cNvPr id="1" name="Shape 280"/>
        <p:cNvGrpSpPr/>
        <p:nvPr/>
      </p:nvGrpSpPr>
      <p:grpSpPr>
        <a:xfrm>
          <a:off x="0" y="0"/>
          <a:ext cx="0" cy="0"/>
          <a:chOff x="0" y="0"/>
          <a:chExt cx="0" cy="0"/>
        </a:xfrm>
      </p:grpSpPr>
      <p:pic>
        <p:nvPicPr>
          <p:cNvPr id="281" name="Google Shape;281;p45" descr="null"/>
          <p:cNvPicPr preferRelativeResize="0"/>
          <p:nvPr/>
        </p:nvPicPr>
        <p:blipFill>
          <a:blip r:embed="rId2">
            <a:alphaModFix/>
          </a:blip>
          <a:stretch>
            <a:fillRect/>
          </a:stretch>
        </p:blipFill>
        <p:spPr>
          <a:xfrm>
            <a:off x="2950450" y="-445450"/>
            <a:ext cx="6593225" cy="6334400"/>
          </a:xfrm>
          <a:prstGeom prst="rect">
            <a:avLst/>
          </a:prstGeom>
          <a:noFill/>
          <a:ln>
            <a:noFill/>
          </a:ln>
        </p:spPr>
      </p:pic>
      <p:sp>
        <p:nvSpPr>
          <p:cNvPr id="282" name="Google Shape;282;p45"/>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200"/>
              <a:buFont typeface="Lato"/>
              <a:buNone/>
              <a:defRPr sz="4200" b="1">
                <a:solidFill>
                  <a:srgbClr val="FFFFFF"/>
                </a:solidFill>
                <a:latin typeface="Lato"/>
                <a:ea typeface="Lato"/>
                <a:cs typeface="Lato"/>
                <a:sym typeface="Lato"/>
              </a:defRPr>
            </a:lvl1pPr>
            <a:lvl2pPr lvl="1" rtl="0">
              <a:spcBef>
                <a:spcPts val="0"/>
              </a:spcBef>
              <a:spcAft>
                <a:spcPts val="0"/>
              </a:spcAft>
              <a:buClr>
                <a:srgbClr val="000000"/>
              </a:buClr>
              <a:buSzPts val="4200"/>
              <a:buNone/>
              <a:defRPr sz="4200">
                <a:solidFill>
                  <a:srgbClr val="000000"/>
                </a:solidFill>
              </a:defRPr>
            </a:lvl2pPr>
            <a:lvl3pPr lvl="2" rtl="0">
              <a:spcBef>
                <a:spcPts val="0"/>
              </a:spcBef>
              <a:spcAft>
                <a:spcPts val="0"/>
              </a:spcAft>
              <a:buClr>
                <a:srgbClr val="000000"/>
              </a:buClr>
              <a:buSzPts val="4200"/>
              <a:buNone/>
              <a:defRPr sz="4200">
                <a:solidFill>
                  <a:srgbClr val="000000"/>
                </a:solidFill>
              </a:defRPr>
            </a:lvl3pPr>
            <a:lvl4pPr lvl="3" rtl="0">
              <a:spcBef>
                <a:spcPts val="0"/>
              </a:spcBef>
              <a:spcAft>
                <a:spcPts val="0"/>
              </a:spcAft>
              <a:buClr>
                <a:srgbClr val="000000"/>
              </a:buClr>
              <a:buSzPts val="4200"/>
              <a:buNone/>
              <a:defRPr sz="4200">
                <a:solidFill>
                  <a:srgbClr val="000000"/>
                </a:solidFill>
              </a:defRPr>
            </a:lvl4pPr>
            <a:lvl5pPr lvl="4" rtl="0">
              <a:spcBef>
                <a:spcPts val="0"/>
              </a:spcBef>
              <a:spcAft>
                <a:spcPts val="0"/>
              </a:spcAft>
              <a:buClr>
                <a:srgbClr val="000000"/>
              </a:buClr>
              <a:buSzPts val="4200"/>
              <a:buNone/>
              <a:defRPr sz="4200">
                <a:solidFill>
                  <a:srgbClr val="000000"/>
                </a:solidFill>
              </a:defRPr>
            </a:lvl5pPr>
            <a:lvl6pPr lvl="5" rtl="0">
              <a:spcBef>
                <a:spcPts val="0"/>
              </a:spcBef>
              <a:spcAft>
                <a:spcPts val="0"/>
              </a:spcAft>
              <a:buClr>
                <a:srgbClr val="000000"/>
              </a:buClr>
              <a:buSzPts val="4200"/>
              <a:buNone/>
              <a:defRPr sz="4200">
                <a:solidFill>
                  <a:srgbClr val="000000"/>
                </a:solidFill>
              </a:defRPr>
            </a:lvl6pPr>
            <a:lvl7pPr lvl="6" rtl="0">
              <a:spcBef>
                <a:spcPts val="0"/>
              </a:spcBef>
              <a:spcAft>
                <a:spcPts val="0"/>
              </a:spcAft>
              <a:buClr>
                <a:srgbClr val="000000"/>
              </a:buClr>
              <a:buSzPts val="4200"/>
              <a:buNone/>
              <a:defRPr sz="4200">
                <a:solidFill>
                  <a:srgbClr val="000000"/>
                </a:solidFill>
              </a:defRPr>
            </a:lvl7pPr>
            <a:lvl8pPr lvl="7" rtl="0">
              <a:spcBef>
                <a:spcPts val="0"/>
              </a:spcBef>
              <a:spcAft>
                <a:spcPts val="0"/>
              </a:spcAft>
              <a:buClr>
                <a:srgbClr val="000000"/>
              </a:buClr>
              <a:buSzPts val="4200"/>
              <a:buNone/>
              <a:defRPr sz="4200">
                <a:solidFill>
                  <a:srgbClr val="000000"/>
                </a:solidFill>
              </a:defRPr>
            </a:lvl8pPr>
            <a:lvl9pPr lvl="8" rtl="0">
              <a:spcBef>
                <a:spcPts val="0"/>
              </a:spcBef>
              <a:spcAft>
                <a:spcPts val="0"/>
              </a:spcAft>
              <a:buClr>
                <a:srgbClr val="000000"/>
              </a:buClr>
              <a:buSzPts val="4200"/>
              <a:buNone/>
              <a:defRPr sz="4200">
                <a:solidFill>
                  <a:srgbClr val="000000"/>
                </a:solidFill>
              </a:defRPr>
            </a:lvl9pPr>
          </a:lstStyle>
          <a:p>
            <a:endParaRPr/>
          </a:p>
        </p:txBody>
      </p:sp>
      <p:sp>
        <p:nvSpPr>
          <p:cNvPr id="283" name="Google Shape;283;p45"/>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84" name="Google Shape;284;p45"/>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201</a:t>
            </a:r>
            <a:r>
              <a:rPr lang="en" sz="700">
                <a:solidFill>
                  <a:srgbClr val="F3F3F3"/>
                </a:solidFill>
                <a:latin typeface="Lato"/>
                <a:ea typeface="Lato"/>
                <a:cs typeface="Lato"/>
                <a:sym typeface="Lato"/>
              </a:rPr>
              <a:t>9</a:t>
            </a:r>
            <a:r>
              <a:rPr lang="en" sz="700" b="0" i="0" u="none" strike="noStrike" cap="none">
                <a:solidFill>
                  <a:srgbClr val="F3F3F3"/>
                </a:solidFill>
                <a:latin typeface="Lato"/>
                <a:ea typeface="Lato"/>
                <a:cs typeface="Lato"/>
                <a:sym typeface="Lato"/>
              </a:rPr>
              <a:t> </a:t>
            </a:r>
            <a:r>
              <a:rPr lang="en" sz="700" b="1" i="0" u="none" strike="noStrike" cap="none">
                <a:solidFill>
                  <a:srgbClr val="F3F3F3"/>
                </a:solidFill>
                <a:latin typeface="Lato"/>
                <a:ea typeface="Lato"/>
                <a:cs typeface="Lato"/>
                <a:sym typeface="Lato"/>
              </a:rPr>
              <a:t>CAST | Until Learning Has No Limits</a:t>
            </a:r>
            <a:endParaRPr sz="700" b="1" i="0" u="none" strike="noStrike" cap="none">
              <a:solidFill>
                <a:srgbClr val="F3F3F3"/>
              </a:solidFill>
              <a:latin typeface="Lato"/>
              <a:ea typeface="Lato"/>
              <a:cs typeface="Lato"/>
              <a:sym typeface="Lato"/>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Gray Box">
  <p:cSld name="CAPTION_ONLY_1">
    <p:spTree>
      <p:nvGrpSpPr>
        <p:cNvPr id="1" name="Shape 285"/>
        <p:cNvGrpSpPr/>
        <p:nvPr/>
      </p:nvGrpSpPr>
      <p:grpSpPr>
        <a:xfrm>
          <a:off x="0" y="0"/>
          <a:ext cx="0" cy="0"/>
          <a:chOff x="0" y="0"/>
          <a:chExt cx="0" cy="0"/>
        </a:xfrm>
      </p:grpSpPr>
      <p:sp>
        <p:nvSpPr>
          <p:cNvPr id="286" name="Google Shape;286;p46" descr="null"/>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6" descr="null"/>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6"/>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89" name="Google Shape;289;p46"/>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201</a:t>
            </a:r>
            <a:r>
              <a:rPr lang="en" sz="700">
                <a:solidFill>
                  <a:srgbClr val="F3F3F3"/>
                </a:solidFill>
                <a:latin typeface="Lato"/>
                <a:ea typeface="Lato"/>
                <a:cs typeface="Lato"/>
                <a:sym typeface="Lato"/>
              </a:rPr>
              <a:t>9</a:t>
            </a:r>
            <a:r>
              <a:rPr lang="en" sz="700" b="0" i="0" u="none" strike="noStrike" cap="none">
                <a:solidFill>
                  <a:srgbClr val="F3F3F3"/>
                </a:solidFill>
                <a:latin typeface="Lato"/>
                <a:ea typeface="Lato"/>
                <a:cs typeface="Lato"/>
                <a:sym typeface="Lato"/>
              </a:rPr>
              <a:t> </a:t>
            </a:r>
            <a:r>
              <a:rPr lang="en" sz="700" b="1" i="0" u="none" strike="noStrike" cap="none">
                <a:solidFill>
                  <a:srgbClr val="F3F3F3"/>
                </a:solidFill>
                <a:latin typeface="Lato"/>
                <a:ea typeface="Lato"/>
                <a:cs typeface="Lato"/>
                <a:sym typeface="Lato"/>
              </a:rPr>
              <a:t>CAST | Until Learning Has No Limits</a:t>
            </a:r>
            <a:endParaRPr sz="700" b="1" i="0" u="none" strike="noStrike" cap="none">
              <a:solidFill>
                <a:srgbClr val="F3F3F3"/>
              </a:solidFill>
              <a:latin typeface="Lato"/>
              <a:ea typeface="Lato"/>
              <a:cs typeface="Lato"/>
              <a:sym typeface="Lato"/>
            </a:endParaRPr>
          </a:p>
        </p:txBody>
      </p:sp>
      <p:pic>
        <p:nvPicPr>
          <p:cNvPr id="290" name="Google Shape;290;p46"/>
          <p:cNvPicPr preferRelativeResize="0"/>
          <p:nvPr/>
        </p:nvPicPr>
        <p:blipFill>
          <a:blip r:embed="rId2">
            <a:alphaModFix/>
          </a:blip>
          <a:stretch>
            <a:fillRect/>
          </a:stretch>
        </p:blipFill>
        <p:spPr>
          <a:xfrm rot="10800000" flipH="1">
            <a:off x="6057900" y="0"/>
            <a:ext cx="3086100" cy="1905000"/>
          </a:xfrm>
          <a:prstGeom prst="rect">
            <a:avLst/>
          </a:prstGeom>
          <a:noFill/>
          <a:ln>
            <a:noFill/>
          </a:ln>
        </p:spPr>
      </p:pic>
      <p:sp>
        <p:nvSpPr>
          <p:cNvPr id="291" name="Google Shape;291;p46"/>
          <p:cNvSpPr/>
          <p:nvPr/>
        </p:nvSpPr>
        <p:spPr>
          <a:xfrm>
            <a:off x="0" y="1270602"/>
            <a:ext cx="9144000" cy="2496000"/>
          </a:xfrm>
          <a:prstGeom prst="rect">
            <a:avLst/>
          </a:prstGeom>
          <a:solidFill>
            <a:srgbClr val="E7E6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292"/>
        <p:cNvGrpSpPr/>
        <p:nvPr/>
      </p:nvGrpSpPr>
      <p:grpSpPr>
        <a:xfrm>
          <a:off x="0" y="0"/>
          <a:ext cx="0" cy="0"/>
          <a:chOff x="0" y="0"/>
          <a:chExt cx="0" cy="0"/>
        </a:xfrm>
      </p:grpSpPr>
      <p:sp>
        <p:nvSpPr>
          <p:cNvPr id="293" name="Google Shape;293;p47"/>
          <p:cNvSpPr txBox="1">
            <a:spLocks noGrp="1"/>
          </p:cNvSpPr>
          <p:nvPr>
            <p:ph type="title"/>
          </p:nvPr>
        </p:nvSpPr>
        <p:spPr>
          <a:xfrm>
            <a:off x="439546" y="242668"/>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F4522C"/>
              </a:buClr>
              <a:buSzPts val="3000"/>
              <a:buFont typeface="Lato"/>
              <a:buNone/>
              <a:defRPr sz="3000" b="1" i="0" u="none" strike="noStrike" cap="none">
                <a:solidFill>
                  <a:srgbClr val="F4522C"/>
                </a:solidFill>
                <a:latin typeface="Lato"/>
                <a:ea typeface="Lato"/>
                <a:cs typeface="Lato"/>
                <a:sym typeface="Lato"/>
              </a:defRPr>
            </a:lvl1pPr>
            <a:lvl2pPr lvl="1" rtl="0">
              <a:spcBef>
                <a:spcPts val="0"/>
              </a:spcBef>
              <a:spcAft>
                <a:spcPts val="0"/>
              </a:spcAft>
              <a:buSzPts val="3200"/>
              <a:buNone/>
              <a:defRPr sz="1400"/>
            </a:lvl2pPr>
            <a:lvl3pPr lvl="2" rtl="0">
              <a:spcBef>
                <a:spcPts val="0"/>
              </a:spcBef>
              <a:spcAft>
                <a:spcPts val="0"/>
              </a:spcAft>
              <a:buSzPts val="3200"/>
              <a:buNone/>
              <a:defRPr sz="1400"/>
            </a:lvl3pPr>
            <a:lvl4pPr lvl="3" rtl="0">
              <a:spcBef>
                <a:spcPts val="0"/>
              </a:spcBef>
              <a:spcAft>
                <a:spcPts val="0"/>
              </a:spcAft>
              <a:buSzPts val="3200"/>
              <a:buNone/>
              <a:defRPr sz="1400"/>
            </a:lvl4pPr>
            <a:lvl5pPr lvl="4" rtl="0">
              <a:spcBef>
                <a:spcPts val="0"/>
              </a:spcBef>
              <a:spcAft>
                <a:spcPts val="0"/>
              </a:spcAft>
              <a:buSzPts val="3200"/>
              <a:buNone/>
              <a:defRPr sz="1400"/>
            </a:lvl5pPr>
            <a:lvl6pPr lvl="5" rtl="0">
              <a:spcBef>
                <a:spcPts val="0"/>
              </a:spcBef>
              <a:spcAft>
                <a:spcPts val="0"/>
              </a:spcAft>
              <a:buSzPts val="3200"/>
              <a:buNone/>
              <a:defRPr sz="1400"/>
            </a:lvl6pPr>
            <a:lvl7pPr lvl="6" rtl="0">
              <a:spcBef>
                <a:spcPts val="0"/>
              </a:spcBef>
              <a:spcAft>
                <a:spcPts val="0"/>
              </a:spcAft>
              <a:buSzPts val="3200"/>
              <a:buNone/>
              <a:defRPr sz="1400"/>
            </a:lvl7pPr>
            <a:lvl8pPr lvl="7" rtl="0">
              <a:spcBef>
                <a:spcPts val="0"/>
              </a:spcBef>
              <a:spcAft>
                <a:spcPts val="0"/>
              </a:spcAft>
              <a:buSzPts val="3200"/>
              <a:buNone/>
              <a:defRPr sz="1400"/>
            </a:lvl8pPr>
            <a:lvl9pPr lvl="8" rtl="0">
              <a:spcBef>
                <a:spcPts val="0"/>
              </a:spcBef>
              <a:spcAft>
                <a:spcPts val="0"/>
              </a:spcAft>
              <a:buSzPts val="3200"/>
              <a:buNone/>
              <a:defRPr sz="1400"/>
            </a:lvl9pPr>
          </a:lstStyle>
          <a:p>
            <a:endParaRPr/>
          </a:p>
        </p:txBody>
      </p:sp>
      <p:sp>
        <p:nvSpPr>
          <p:cNvPr id="294" name="Google Shape;294;p47"/>
          <p:cNvSpPr txBox="1">
            <a:spLocks noGrp="1"/>
          </p:cNvSpPr>
          <p:nvPr>
            <p:ph type="body" idx="1"/>
          </p:nvPr>
        </p:nvSpPr>
        <p:spPr>
          <a:xfrm>
            <a:off x="628649" y="1167273"/>
            <a:ext cx="7697700" cy="32634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100000"/>
              </a:lnSpc>
              <a:spcBef>
                <a:spcPts val="800"/>
              </a:spcBef>
              <a:spcAft>
                <a:spcPts val="0"/>
              </a:spcAft>
              <a:buClr>
                <a:srgbClr val="797979"/>
              </a:buClr>
              <a:buSzPts val="2700"/>
              <a:buFont typeface="Arial"/>
              <a:buChar char="•"/>
              <a:defRPr sz="2700" b="0" i="0" u="none" strike="noStrike" cap="none">
                <a:solidFill>
                  <a:srgbClr val="797979"/>
                </a:solidFill>
                <a:latin typeface="Lato"/>
                <a:ea typeface="Lato"/>
                <a:cs typeface="Lato"/>
                <a:sym typeface="Lato"/>
              </a:defRPr>
            </a:lvl1pPr>
            <a:lvl2pPr marL="914400" marR="0" lvl="1" indent="-381000" algn="l" rtl="0">
              <a:lnSpc>
                <a:spcPct val="100000"/>
              </a:lnSpc>
              <a:spcBef>
                <a:spcPts val="1600"/>
              </a:spcBef>
              <a:spcAft>
                <a:spcPts val="0"/>
              </a:spcAft>
              <a:buClr>
                <a:srgbClr val="797979"/>
              </a:buClr>
              <a:buSzPts val="2400"/>
              <a:buFont typeface="Arial"/>
              <a:buChar char="•"/>
              <a:defRPr sz="2400" b="0" i="0" u="none" strike="noStrike" cap="none">
                <a:solidFill>
                  <a:srgbClr val="797979"/>
                </a:solidFill>
                <a:latin typeface="Lato"/>
                <a:ea typeface="Lato"/>
                <a:cs typeface="Lato"/>
                <a:sym typeface="Lato"/>
              </a:defRPr>
            </a:lvl2pPr>
            <a:lvl3pPr marL="1371600" marR="0" lvl="2" indent="-361950" algn="l" rtl="0">
              <a:lnSpc>
                <a:spcPct val="100000"/>
              </a:lnSpc>
              <a:spcBef>
                <a:spcPts val="1600"/>
              </a:spcBef>
              <a:spcAft>
                <a:spcPts val="0"/>
              </a:spcAft>
              <a:buClr>
                <a:srgbClr val="797979"/>
              </a:buClr>
              <a:buSzPts val="2100"/>
              <a:buFont typeface="Arial"/>
              <a:buChar char="•"/>
              <a:defRPr sz="2100" b="0" i="0" u="none" strike="noStrike" cap="none">
                <a:solidFill>
                  <a:srgbClr val="797979"/>
                </a:solidFill>
                <a:latin typeface="Lato"/>
                <a:ea typeface="Lato"/>
                <a:cs typeface="Lato"/>
                <a:sym typeface="Lato"/>
              </a:defRPr>
            </a:lvl3pPr>
            <a:lvl4pPr marL="1828800" marR="0" lvl="3" indent="-342900" algn="l" rtl="0">
              <a:lnSpc>
                <a:spcPct val="100000"/>
              </a:lnSpc>
              <a:spcBef>
                <a:spcPts val="1600"/>
              </a:spcBef>
              <a:spcAft>
                <a:spcPts val="0"/>
              </a:spcAft>
              <a:buClr>
                <a:srgbClr val="797979"/>
              </a:buClr>
              <a:buSzPts val="1800"/>
              <a:buFont typeface="Arial"/>
              <a:buChar char="•"/>
              <a:defRPr sz="1800" b="0" i="0" u="none" strike="noStrike" cap="none">
                <a:solidFill>
                  <a:srgbClr val="797979"/>
                </a:solidFill>
                <a:latin typeface="Lato"/>
                <a:ea typeface="Lato"/>
                <a:cs typeface="Lato"/>
                <a:sym typeface="Lato"/>
              </a:defRPr>
            </a:lvl4pPr>
            <a:lvl5pPr marL="2286000" marR="0" lvl="4" indent="-342900" algn="l" rtl="0">
              <a:lnSpc>
                <a:spcPct val="100000"/>
              </a:lnSpc>
              <a:spcBef>
                <a:spcPts val="1600"/>
              </a:spcBef>
              <a:spcAft>
                <a:spcPts val="0"/>
              </a:spcAft>
              <a:buClr>
                <a:srgbClr val="797979"/>
              </a:buClr>
              <a:buSzPts val="1800"/>
              <a:buFont typeface="Arial"/>
              <a:buChar char="•"/>
              <a:defRPr sz="1800" b="0" i="0" u="none" strike="noStrike" cap="none">
                <a:solidFill>
                  <a:srgbClr val="797979"/>
                </a:solidFill>
                <a:latin typeface="Lato"/>
                <a:ea typeface="Lato"/>
                <a:cs typeface="Lato"/>
                <a:sym typeface="Lato"/>
              </a:defRPr>
            </a:lvl5pPr>
            <a:lvl6pPr marL="2743200" marR="0" lvl="5" indent="-228600" algn="l" rtl="0">
              <a:lnSpc>
                <a:spcPct val="90000"/>
              </a:lnSpc>
              <a:spcBef>
                <a:spcPts val="16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1600"/>
              </a:spcBef>
              <a:spcAft>
                <a:spcPts val="16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cxnSp>
        <p:nvCxnSpPr>
          <p:cNvPr id="295" name="Google Shape;295;p47" descr="null"/>
          <p:cNvCxnSpPr/>
          <p:nvPr/>
        </p:nvCxnSpPr>
        <p:spPr>
          <a:xfrm>
            <a:off x="285353" y="4778046"/>
            <a:ext cx="8563200" cy="0"/>
          </a:xfrm>
          <a:prstGeom prst="straightConnector1">
            <a:avLst/>
          </a:prstGeom>
          <a:noFill/>
          <a:ln w="76200" cap="flat" cmpd="sng">
            <a:solidFill>
              <a:srgbClr val="1A343C"/>
            </a:solidFill>
            <a:prstDash val="solid"/>
            <a:miter lim="800000"/>
            <a:headEnd type="none" w="sm" len="sm"/>
            <a:tailEnd type="none" w="sm" len="sm"/>
          </a:ln>
        </p:spPr>
      </p:cxnSp>
      <p:pic>
        <p:nvPicPr>
          <p:cNvPr id="296" name="Google Shape;296;p47" descr="Facebook"/>
          <p:cNvPicPr preferRelativeResize="0"/>
          <p:nvPr/>
        </p:nvPicPr>
        <p:blipFill rotWithShape="1">
          <a:blip r:embed="rId2">
            <a:alphaModFix/>
          </a:blip>
          <a:srcRect/>
          <a:stretch/>
        </p:blipFill>
        <p:spPr>
          <a:xfrm>
            <a:off x="285353" y="4872362"/>
            <a:ext cx="173475" cy="173800"/>
          </a:xfrm>
          <a:prstGeom prst="rect">
            <a:avLst/>
          </a:prstGeom>
          <a:noFill/>
          <a:ln>
            <a:noFill/>
          </a:ln>
        </p:spPr>
      </p:pic>
      <p:pic>
        <p:nvPicPr>
          <p:cNvPr id="297" name="Google Shape;297;p47" descr="Twitter"/>
          <p:cNvPicPr preferRelativeResize="0"/>
          <p:nvPr/>
        </p:nvPicPr>
        <p:blipFill rotWithShape="1">
          <a:blip r:embed="rId3">
            <a:alphaModFix/>
          </a:blip>
          <a:srcRect/>
          <a:stretch/>
        </p:blipFill>
        <p:spPr>
          <a:xfrm>
            <a:off x="501159" y="4872362"/>
            <a:ext cx="173475" cy="173800"/>
          </a:xfrm>
          <a:prstGeom prst="rect">
            <a:avLst/>
          </a:prstGeom>
          <a:noFill/>
          <a:ln>
            <a:noFill/>
          </a:ln>
        </p:spPr>
      </p:pic>
      <p:pic>
        <p:nvPicPr>
          <p:cNvPr id="298" name="Google Shape;298;p47" descr="Youtube"/>
          <p:cNvPicPr preferRelativeResize="0"/>
          <p:nvPr/>
        </p:nvPicPr>
        <p:blipFill rotWithShape="1">
          <a:blip r:embed="rId4">
            <a:alphaModFix/>
          </a:blip>
          <a:srcRect/>
          <a:stretch/>
        </p:blipFill>
        <p:spPr>
          <a:xfrm>
            <a:off x="719829" y="4872362"/>
            <a:ext cx="173475" cy="173800"/>
          </a:xfrm>
          <a:prstGeom prst="rect">
            <a:avLst/>
          </a:prstGeom>
          <a:noFill/>
          <a:ln>
            <a:noFill/>
          </a:ln>
        </p:spPr>
      </p:pic>
      <p:pic>
        <p:nvPicPr>
          <p:cNvPr id="299" name="Google Shape;299;p47" descr="Instagram"/>
          <p:cNvPicPr preferRelativeResize="0"/>
          <p:nvPr/>
        </p:nvPicPr>
        <p:blipFill rotWithShape="1">
          <a:blip r:embed="rId5">
            <a:alphaModFix/>
          </a:blip>
          <a:srcRect/>
          <a:stretch/>
        </p:blipFill>
        <p:spPr>
          <a:xfrm>
            <a:off x="934294" y="4869148"/>
            <a:ext cx="176230" cy="175901"/>
          </a:xfrm>
          <a:prstGeom prst="rect">
            <a:avLst/>
          </a:prstGeom>
          <a:noFill/>
          <a:ln>
            <a:noFill/>
          </a:ln>
        </p:spPr>
      </p:pic>
      <p:pic>
        <p:nvPicPr>
          <p:cNvPr id="300" name="Google Shape;300;p47" descr="Pinterest"/>
          <p:cNvPicPr preferRelativeResize="0"/>
          <p:nvPr/>
        </p:nvPicPr>
        <p:blipFill rotWithShape="1">
          <a:blip r:embed="rId6">
            <a:alphaModFix/>
          </a:blip>
          <a:srcRect/>
          <a:stretch/>
        </p:blipFill>
        <p:spPr>
          <a:xfrm>
            <a:off x="1151292" y="4869148"/>
            <a:ext cx="175574" cy="175901"/>
          </a:xfrm>
          <a:prstGeom prst="rect">
            <a:avLst/>
          </a:prstGeom>
          <a:noFill/>
          <a:ln>
            <a:noFill/>
          </a:ln>
        </p:spPr>
      </p:pic>
      <p:pic>
        <p:nvPicPr>
          <p:cNvPr id="301" name="Google Shape;301;p47" descr="LinkedIn"/>
          <p:cNvPicPr preferRelativeResize="0"/>
          <p:nvPr/>
        </p:nvPicPr>
        <p:blipFill rotWithShape="1">
          <a:blip r:embed="rId7">
            <a:alphaModFix/>
          </a:blip>
          <a:srcRect/>
          <a:stretch/>
        </p:blipFill>
        <p:spPr>
          <a:xfrm>
            <a:off x="1367831" y="4868550"/>
            <a:ext cx="176499" cy="176499"/>
          </a:xfrm>
          <a:prstGeom prst="rect">
            <a:avLst/>
          </a:prstGeom>
          <a:noFill/>
          <a:ln>
            <a:noFill/>
          </a:ln>
        </p:spPr>
      </p:pic>
      <p:sp>
        <p:nvSpPr>
          <p:cNvPr id="302" name="Google Shape;302;p47"/>
          <p:cNvSpPr txBox="1"/>
          <p:nvPr/>
        </p:nvSpPr>
        <p:spPr>
          <a:xfrm>
            <a:off x="1556164" y="4868550"/>
            <a:ext cx="1896900" cy="507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700" b="1">
                <a:solidFill>
                  <a:srgbClr val="F4522C"/>
                </a:solidFill>
                <a:latin typeface="Lato"/>
                <a:ea typeface="Lato"/>
                <a:cs typeface="Lato"/>
                <a:sym typeface="Lato"/>
              </a:rPr>
              <a:t>@CAST_UDL  |  #UDL</a:t>
            </a:r>
            <a:endParaRPr sz="1100"/>
          </a:p>
          <a:p>
            <a:pPr marL="0" marR="0" lvl="0" indent="0" algn="l" rtl="0">
              <a:spcBef>
                <a:spcPts val="0"/>
              </a:spcBef>
              <a:spcAft>
                <a:spcPts val="0"/>
              </a:spcAft>
              <a:buNone/>
            </a:pPr>
            <a:br>
              <a:rPr lang="en" sz="700" b="1">
                <a:solidFill>
                  <a:srgbClr val="F4522C"/>
                </a:solidFill>
                <a:latin typeface="Lato"/>
                <a:ea typeface="Lato"/>
                <a:cs typeface="Lato"/>
                <a:sym typeface="Lato"/>
              </a:rPr>
            </a:br>
            <a:br>
              <a:rPr lang="en" sz="700" b="1">
                <a:solidFill>
                  <a:srgbClr val="F4522C"/>
                </a:solidFill>
                <a:latin typeface="Lato"/>
                <a:ea typeface="Lato"/>
                <a:cs typeface="Lato"/>
                <a:sym typeface="Lato"/>
              </a:rPr>
            </a:br>
            <a:endParaRPr sz="700" b="1">
              <a:solidFill>
                <a:srgbClr val="F4522C"/>
              </a:solidFill>
              <a:latin typeface="Lato"/>
              <a:ea typeface="Lato"/>
              <a:cs typeface="Lato"/>
              <a:sym typeface="Lato"/>
            </a:endParaRPr>
          </a:p>
        </p:txBody>
      </p:sp>
      <p:sp>
        <p:nvSpPr>
          <p:cNvPr id="303" name="Google Shape;303;p47"/>
          <p:cNvSpPr txBox="1">
            <a:spLocks noGrp="1"/>
          </p:cNvSpPr>
          <p:nvPr>
            <p:ph type="sldNum" idx="12"/>
          </p:nvPr>
        </p:nvSpPr>
        <p:spPr>
          <a:xfrm>
            <a:off x="285354" y="4834787"/>
            <a:ext cx="8563200" cy="2487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700" b="1">
                <a:solidFill>
                  <a:srgbClr val="1A343C"/>
                </a:solidFill>
                <a:latin typeface="Lato"/>
                <a:ea typeface="Lato"/>
                <a:cs typeface="Lato"/>
                <a:sym typeface="Lato"/>
              </a:defRPr>
            </a:lvl1pPr>
            <a:lvl2pPr marL="0" marR="0" lvl="1" indent="0" algn="ctr" rtl="0">
              <a:spcBef>
                <a:spcPts val="0"/>
              </a:spcBef>
              <a:buNone/>
              <a:defRPr sz="700" b="1">
                <a:solidFill>
                  <a:srgbClr val="1A343C"/>
                </a:solidFill>
                <a:latin typeface="Lato"/>
                <a:ea typeface="Lato"/>
                <a:cs typeface="Lato"/>
                <a:sym typeface="Lato"/>
              </a:defRPr>
            </a:lvl2pPr>
            <a:lvl3pPr marL="0" marR="0" lvl="2" indent="0" algn="ctr" rtl="0">
              <a:spcBef>
                <a:spcPts val="0"/>
              </a:spcBef>
              <a:buNone/>
              <a:defRPr sz="700" b="1">
                <a:solidFill>
                  <a:srgbClr val="1A343C"/>
                </a:solidFill>
                <a:latin typeface="Lato"/>
                <a:ea typeface="Lato"/>
                <a:cs typeface="Lato"/>
                <a:sym typeface="Lato"/>
              </a:defRPr>
            </a:lvl3pPr>
            <a:lvl4pPr marL="0" marR="0" lvl="3" indent="0" algn="ctr" rtl="0">
              <a:spcBef>
                <a:spcPts val="0"/>
              </a:spcBef>
              <a:buNone/>
              <a:defRPr sz="700" b="1">
                <a:solidFill>
                  <a:srgbClr val="1A343C"/>
                </a:solidFill>
                <a:latin typeface="Lato"/>
                <a:ea typeface="Lato"/>
                <a:cs typeface="Lato"/>
                <a:sym typeface="Lato"/>
              </a:defRPr>
            </a:lvl4pPr>
            <a:lvl5pPr marL="0" marR="0" lvl="4" indent="0" algn="ctr" rtl="0">
              <a:spcBef>
                <a:spcPts val="0"/>
              </a:spcBef>
              <a:buNone/>
              <a:defRPr sz="700" b="1">
                <a:solidFill>
                  <a:srgbClr val="1A343C"/>
                </a:solidFill>
                <a:latin typeface="Lato"/>
                <a:ea typeface="Lato"/>
                <a:cs typeface="Lato"/>
                <a:sym typeface="Lato"/>
              </a:defRPr>
            </a:lvl5pPr>
            <a:lvl6pPr marL="0" marR="0" lvl="5" indent="0" algn="ctr" rtl="0">
              <a:spcBef>
                <a:spcPts val="0"/>
              </a:spcBef>
              <a:buNone/>
              <a:defRPr sz="700" b="1">
                <a:solidFill>
                  <a:srgbClr val="1A343C"/>
                </a:solidFill>
                <a:latin typeface="Lato"/>
                <a:ea typeface="Lato"/>
                <a:cs typeface="Lato"/>
                <a:sym typeface="Lato"/>
              </a:defRPr>
            </a:lvl6pPr>
            <a:lvl7pPr marL="0" marR="0" lvl="6" indent="0" algn="ctr" rtl="0">
              <a:spcBef>
                <a:spcPts val="0"/>
              </a:spcBef>
              <a:buNone/>
              <a:defRPr sz="700" b="1">
                <a:solidFill>
                  <a:srgbClr val="1A343C"/>
                </a:solidFill>
                <a:latin typeface="Lato"/>
                <a:ea typeface="Lato"/>
                <a:cs typeface="Lato"/>
                <a:sym typeface="Lato"/>
              </a:defRPr>
            </a:lvl7pPr>
            <a:lvl8pPr marL="0" marR="0" lvl="7" indent="0" algn="ctr" rtl="0">
              <a:spcBef>
                <a:spcPts val="0"/>
              </a:spcBef>
              <a:buNone/>
              <a:defRPr sz="700" b="1">
                <a:solidFill>
                  <a:srgbClr val="1A343C"/>
                </a:solidFill>
                <a:latin typeface="Lato"/>
                <a:ea typeface="Lato"/>
                <a:cs typeface="Lato"/>
                <a:sym typeface="Lato"/>
              </a:defRPr>
            </a:lvl8pPr>
            <a:lvl9pPr marL="0" marR="0" lvl="8" indent="0" algn="ctr" rtl="0">
              <a:spcBef>
                <a:spcPts val="0"/>
              </a:spcBef>
              <a:buNone/>
              <a:defRPr sz="700" b="1">
                <a:solidFill>
                  <a:srgbClr val="1A343C"/>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sp>
        <p:nvSpPr>
          <p:cNvPr id="304" name="Google Shape;304;p47"/>
          <p:cNvSpPr txBox="1"/>
          <p:nvPr/>
        </p:nvSpPr>
        <p:spPr>
          <a:xfrm>
            <a:off x="7046850" y="4868550"/>
            <a:ext cx="2097000" cy="409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800">
                <a:solidFill>
                  <a:srgbClr val="1A343C"/>
                </a:solidFill>
                <a:latin typeface="Calibri"/>
                <a:ea typeface="Calibri"/>
                <a:cs typeface="Calibri"/>
                <a:sym typeface="Calibri"/>
              </a:rPr>
              <a:t>© 2018 </a:t>
            </a:r>
            <a:r>
              <a:rPr lang="en" sz="800" b="1">
                <a:solidFill>
                  <a:srgbClr val="1A343C"/>
                </a:solidFill>
                <a:latin typeface="Calibri"/>
                <a:ea typeface="Calibri"/>
                <a:cs typeface="Calibri"/>
                <a:sym typeface="Calibri"/>
              </a:rPr>
              <a:t>CAST | Until Learning Has No Limits</a:t>
            </a:r>
            <a:endParaRPr sz="800">
              <a:solidFill>
                <a:srgbClr val="1A343C"/>
              </a:solidFill>
              <a:latin typeface="Calibri"/>
              <a:ea typeface="Calibri"/>
              <a:cs typeface="Calibri"/>
              <a:sym typeface="Calibri"/>
            </a:endParaRPr>
          </a:p>
          <a:p>
            <a:pPr marL="0" marR="0" lvl="0" indent="0" algn="l" rtl="0">
              <a:spcBef>
                <a:spcPts val="0"/>
              </a:spcBef>
              <a:spcAft>
                <a:spcPts val="0"/>
              </a:spcAft>
              <a:buNone/>
            </a:pPr>
            <a:br>
              <a:rPr lang="en" sz="800">
                <a:solidFill>
                  <a:srgbClr val="25374D"/>
                </a:solidFill>
                <a:latin typeface="Calibri"/>
                <a:ea typeface="Calibri"/>
                <a:cs typeface="Calibri"/>
                <a:sym typeface="Calibri"/>
              </a:rPr>
            </a:br>
            <a:endParaRPr sz="700" b="1">
              <a:solidFill>
                <a:srgbClr val="25374D"/>
              </a:solidFill>
              <a:latin typeface="Lato"/>
              <a:ea typeface="Lato"/>
              <a:cs typeface="Lato"/>
              <a:sym typeface="Lato"/>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1 4">
  <p:cSld name="TITLE_ONLY_1">
    <p:spTree>
      <p:nvGrpSpPr>
        <p:cNvPr id="1" name="Shape 305"/>
        <p:cNvGrpSpPr/>
        <p:nvPr/>
      </p:nvGrpSpPr>
      <p:grpSpPr>
        <a:xfrm>
          <a:off x="0" y="0"/>
          <a:ext cx="0" cy="0"/>
          <a:chOff x="0" y="0"/>
          <a:chExt cx="0" cy="0"/>
        </a:xfrm>
      </p:grpSpPr>
      <p:sp>
        <p:nvSpPr>
          <p:cNvPr id="306" name="Google Shape;306;p48" descr="null"/>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8" descr="null"/>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8" name="Google Shape;308;p48" descr="null"/>
          <p:cNvPicPr preferRelativeResize="0"/>
          <p:nvPr/>
        </p:nvPicPr>
        <p:blipFill>
          <a:blip r:embed="rId2">
            <a:alphaModFix/>
          </a:blip>
          <a:stretch>
            <a:fillRect/>
          </a:stretch>
        </p:blipFill>
        <p:spPr>
          <a:xfrm>
            <a:off x="6057900" y="3238525"/>
            <a:ext cx="3086100" cy="1905000"/>
          </a:xfrm>
          <a:prstGeom prst="rect">
            <a:avLst/>
          </a:prstGeom>
          <a:noFill/>
          <a:ln>
            <a:noFill/>
          </a:ln>
        </p:spPr>
      </p:pic>
      <p:sp>
        <p:nvSpPr>
          <p:cNvPr id="309" name="Google Shape;309;p4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10" name="Google Shape;310;p48"/>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311" name="Google Shape;311;p48"/>
          <p:cNvGrpSpPr/>
          <p:nvPr/>
        </p:nvGrpSpPr>
        <p:grpSpPr>
          <a:xfrm>
            <a:off x="152400" y="4779450"/>
            <a:ext cx="3571875" cy="273600"/>
            <a:chOff x="152400" y="4779450"/>
            <a:chExt cx="3571875" cy="273600"/>
          </a:xfrm>
        </p:grpSpPr>
        <p:pic>
          <p:nvPicPr>
            <p:cNvPr id="312" name="Google Shape;312;p48" descr="Social media icons for: Twitter, Facebook, LinkedIn, Instagram, Pinterest, and YouTube"/>
            <p:cNvPicPr preferRelativeResize="0"/>
            <p:nvPr/>
          </p:nvPicPr>
          <p:blipFill>
            <a:blip r:embed="rId3">
              <a:alphaModFix/>
            </a:blip>
            <a:stretch>
              <a:fillRect/>
            </a:stretch>
          </p:blipFill>
          <p:spPr>
            <a:xfrm>
              <a:off x="152400" y="4882300"/>
              <a:ext cx="1229306" cy="170750"/>
            </a:xfrm>
            <a:prstGeom prst="rect">
              <a:avLst/>
            </a:prstGeom>
            <a:noFill/>
            <a:ln>
              <a:noFill/>
            </a:ln>
          </p:spPr>
        </p:pic>
        <p:sp>
          <p:nvSpPr>
            <p:cNvPr id="313" name="Google Shape;313;p48"/>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314" name="Google Shape;314;p48"/>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10343B"/>
                </a:solidFill>
                <a:latin typeface="Lato"/>
                <a:ea typeface="Lato"/>
                <a:cs typeface="Lato"/>
                <a:sym typeface="Lato"/>
              </a:rPr>
              <a:t>© 201</a:t>
            </a:r>
            <a:r>
              <a:rPr lang="en" sz="700">
                <a:solidFill>
                  <a:srgbClr val="10343B"/>
                </a:solidFill>
                <a:latin typeface="Lato"/>
                <a:ea typeface="Lato"/>
                <a:cs typeface="Lato"/>
                <a:sym typeface="Lato"/>
              </a:rPr>
              <a:t>9</a:t>
            </a:r>
            <a:r>
              <a:rPr lang="en" sz="700" b="0" i="0" u="none" strike="noStrike" cap="none">
                <a:solidFill>
                  <a:srgbClr val="10343B"/>
                </a:solidFill>
                <a:latin typeface="Lato"/>
                <a:ea typeface="Lato"/>
                <a:cs typeface="Lato"/>
                <a:sym typeface="Lato"/>
              </a:rPr>
              <a:t> </a:t>
            </a:r>
            <a:r>
              <a:rPr lang="en" sz="700" b="1" i="0" u="none" strike="noStrike" cap="none">
                <a:solidFill>
                  <a:srgbClr val="10343B"/>
                </a:solidFill>
                <a:latin typeface="Lato"/>
                <a:ea typeface="Lato"/>
                <a:cs typeface="Lato"/>
                <a:sym typeface="Lato"/>
              </a:rPr>
              <a:t>CAST | Until Learning Has No Limits</a:t>
            </a:r>
            <a:endParaRPr sz="700" b="1" i="0" u="none" strike="noStrike" cap="none">
              <a:solidFill>
                <a:srgbClr val="10343B"/>
              </a:solidFill>
              <a:latin typeface="Lato"/>
              <a:ea typeface="Lato"/>
              <a:cs typeface="Lato"/>
              <a:sym typeface="Lato"/>
            </a:endParaRPr>
          </a:p>
        </p:txBody>
      </p:sp>
      <p:sp>
        <p:nvSpPr>
          <p:cNvPr id="315" name="Google Shape;315;p48"/>
          <p:cNvSpPr txBox="1">
            <a:spLocks noGrp="1"/>
          </p:cNvSpPr>
          <p:nvPr>
            <p:ph type="body" idx="1"/>
          </p:nvPr>
        </p:nvSpPr>
        <p:spPr>
          <a:xfrm>
            <a:off x="471900" y="1385675"/>
            <a:ext cx="83295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Char char="●"/>
              <a:defRPr>
                <a:solidFill>
                  <a:srgbClr val="434343"/>
                </a:solidFill>
              </a:defRPr>
            </a:lvl1pPr>
            <a:lvl2pPr marL="914400" lvl="1" indent="-361950" rtl="0">
              <a:spcBef>
                <a:spcPts val="1600"/>
              </a:spcBef>
              <a:spcAft>
                <a:spcPts val="0"/>
              </a:spcAft>
              <a:buClr>
                <a:srgbClr val="434343"/>
              </a:buClr>
              <a:buSzPts val="2100"/>
              <a:buChar char="○"/>
              <a:defRPr>
                <a:solidFill>
                  <a:srgbClr val="434343"/>
                </a:solidFill>
              </a:defRPr>
            </a:lvl2pPr>
            <a:lvl3pPr marL="1371600" lvl="2" indent="-304800" rtl="0">
              <a:spcBef>
                <a:spcPts val="1600"/>
              </a:spcBef>
              <a:spcAft>
                <a:spcPts val="0"/>
              </a:spcAft>
              <a:buClr>
                <a:srgbClr val="434343"/>
              </a:buClr>
              <a:buSzPts val="1200"/>
              <a:buChar char="■"/>
              <a:defRPr sz="1200">
                <a:solidFill>
                  <a:srgbClr val="434343"/>
                </a:solidFill>
              </a:defRPr>
            </a:lvl3pPr>
            <a:lvl4pPr marL="1828800" lvl="3" indent="-304800" rtl="0">
              <a:spcBef>
                <a:spcPts val="1600"/>
              </a:spcBef>
              <a:spcAft>
                <a:spcPts val="0"/>
              </a:spcAft>
              <a:buClr>
                <a:srgbClr val="434343"/>
              </a:buClr>
              <a:buSzPts val="1200"/>
              <a:buChar char="●"/>
              <a:defRPr sz="1200">
                <a:solidFill>
                  <a:srgbClr val="434343"/>
                </a:solidFill>
              </a:defRPr>
            </a:lvl4pPr>
            <a:lvl5pPr marL="2286000" lvl="4" indent="-304800" rtl="0">
              <a:spcBef>
                <a:spcPts val="1600"/>
              </a:spcBef>
              <a:spcAft>
                <a:spcPts val="0"/>
              </a:spcAft>
              <a:buClr>
                <a:srgbClr val="434343"/>
              </a:buClr>
              <a:buSzPts val="1200"/>
              <a:buChar char="○"/>
              <a:defRPr sz="1200">
                <a:solidFill>
                  <a:srgbClr val="434343"/>
                </a:solidFill>
              </a:defRPr>
            </a:lvl5pPr>
            <a:lvl6pPr marL="2743200" lvl="5" indent="-304800" rtl="0">
              <a:spcBef>
                <a:spcPts val="1600"/>
              </a:spcBef>
              <a:spcAft>
                <a:spcPts val="0"/>
              </a:spcAft>
              <a:buClr>
                <a:srgbClr val="434343"/>
              </a:buClr>
              <a:buSzPts val="1200"/>
              <a:buChar char="■"/>
              <a:defRPr sz="1200">
                <a:solidFill>
                  <a:srgbClr val="434343"/>
                </a:solidFill>
              </a:defRPr>
            </a:lvl6pPr>
            <a:lvl7pPr marL="3200400" lvl="6" indent="-304800" rtl="0">
              <a:spcBef>
                <a:spcPts val="1600"/>
              </a:spcBef>
              <a:spcAft>
                <a:spcPts val="0"/>
              </a:spcAft>
              <a:buClr>
                <a:srgbClr val="434343"/>
              </a:buClr>
              <a:buSzPts val="1200"/>
              <a:buChar char="●"/>
              <a:defRPr sz="1200">
                <a:solidFill>
                  <a:srgbClr val="434343"/>
                </a:solidFill>
              </a:defRPr>
            </a:lvl7pPr>
            <a:lvl8pPr marL="3657600" lvl="7" indent="-304800" rtl="0">
              <a:spcBef>
                <a:spcPts val="1600"/>
              </a:spcBef>
              <a:spcAft>
                <a:spcPts val="0"/>
              </a:spcAft>
              <a:buClr>
                <a:srgbClr val="434343"/>
              </a:buClr>
              <a:buSzPts val="1200"/>
              <a:buChar char="○"/>
              <a:defRPr sz="1200">
                <a:solidFill>
                  <a:srgbClr val="434343"/>
                </a:solidFill>
              </a:defRPr>
            </a:lvl8pPr>
            <a:lvl9pPr marL="4114800" lvl="8" indent="-304800" rtl="0">
              <a:spcBef>
                <a:spcPts val="1600"/>
              </a:spcBef>
              <a:spcAft>
                <a:spcPts val="1600"/>
              </a:spcAft>
              <a:buClr>
                <a:srgbClr val="434343"/>
              </a:buClr>
              <a:buSzPts val="1200"/>
              <a:buChar char="■"/>
              <a:defRPr sz="1200">
                <a:solidFill>
                  <a:srgbClr val="434343"/>
                </a:solidFil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 purple mark R 2">
  <p:cSld name="SECTION_HEADER_1_1_1_1_2">
    <p:bg>
      <p:bgPr>
        <a:solidFill>
          <a:srgbClr val="372861"/>
        </a:solidFill>
        <a:effectLst/>
      </p:bgPr>
    </p:bg>
    <p:spTree>
      <p:nvGrpSpPr>
        <p:cNvPr id="1" name="Shape 316"/>
        <p:cNvGrpSpPr/>
        <p:nvPr/>
      </p:nvGrpSpPr>
      <p:grpSpPr>
        <a:xfrm>
          <a:off x="0" y="0"/>
          <a:ext cx="0" cy="0"/>
          <a:chOff x="0" y="0"/>
          <a:chExt cx="0" cy="0"/>
        </a:xfrm>
      </p:grpSpPr>
      <p:pic>
        <p:nvPicPr>
          <p:cNvPr id="317" name="Google Shape;317;p49" descr="null"/>
          <p:cNvPicPr preferRelativeResize="0"/>
          <p:nvPr/>
        </p:nvPicPr>
        <p:blipFill>
          <a:blip r:embed="rId2">
            <a:alphaModFix/>
          </a:blip>
          <a:stretch>
            <a:fillRect/>
          </a:stretch>
        </p:blipFill>
        <p:spPr>
          <a:xfrm>
            <a:off x="2950450" y="-445450"/>
            <a:ext cx="6593225" cy="6334400"/>
          </a:xfrm>
          <a:prstGeom prst="rect">
            <a:avLst/>
          </a:prstGeom>
          <a:noFill/>
          <a:ln>
            <a:noFill/>
          </a:ln>
        </p:spPr>
      </p:pic>
      <p:sp>
        <p:nvSpPr>
          <p:cNvPr id="318" name="Google Shape;318;p49"/>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200"/>
              <a:buFont typeface="Lato"/>
              <a:buNone/>
              <a:defRPr sz="4200" b="1">
                <a:solidFill>
                  <a:srgbClr val="FFFFFF"/>
                </a:solidFill>
                <a:latin typeface="Lato"/>
                <a:ea typeface="Lato"/>
                <a:cs typeface="Lato"/>
                <a:sym typeface="Lato"/>
              </a:defRPr>
            </a:lvl1pPr>
            <a:lvl2pPr lvl="1" rtl="0">
              <a:spcBef>
                <a:spcPts val="0"/>
              </a:spcBef>
              <a:spcAft>
                <a:spcPts val="0"/>
              </a:spcAft>
              <a:buClr>
                <a:srgbClr val="000000"/>
              </a:buClr>
              <a:buSzPts val="4200"/>
              <a:buNone/>
              <a:defRPr sz="4200">
                <a:solidFill>
                  <a:srgbClr val="000000"/>
                </a:solidFill>
              </a:defRPr>
            </a:lvl2pPr>
            <a:lvl3pPr lvl="2" rtl="0">
              <a:spcBef>
                <a:spcPts val="0"/>
              </a:spcBef>
              <a:spcAft>
                <a:spcPts val="0"/>
              </a:spcAft>
              <a:buClr>
                <a:srgbClr val="000000"/>
              </a:buClr>
              <a:buSzPts val="4200"/>
              <a:buNone/>
              <a:defRPr sz="4200">
                <a:solidFill>
                  <a:srgbClr val="000000"/>
                </a:solidFill>
              </a:defRPr>
            </a:lvl3pPr>
            <a:lvl4pPr lvl="3" rtl="0">
              <a:spcBef>
                <a:spcPts val="0"/>
              </a:spcBef>
              <a:spcAft>
                <a:spcPts val="0"/>
              </a:spcAft>
              <a:buClr>
                <a:srgbClr val="000000"/>
              </a:buClr>
              <a:buSzPts val="4200"/>
              <a:buNone/>
              <a:defRPr sz="4200">
                <a:solidFill>
                  <a:srgbClr val="000000"/>
                </a:solidFill>
              </a:defRPr>
            </a:lvl4pPr>
            <a:lvl5pPr lvl="4" rtl="0">
              <a:spcBef>
                <a:spcPts val="0"/>
              </a:spcBef>
              <a:spcAft>
                <a:spcPts val="0"/>
              </a:spcAft>
              <a:buClr>
                <a:srgbClr val="000000"/>
              </a:buClr>
              <a:buSzPts val="4200"/>
              <a:buNone/>
              <a:defRPr sz="4200">
                <a:solidFill>
                  <a:srgbClr val="000000"/>
                </a:solidFill>
              </a:defRPr>
            </a:lvl5pPr>
            <a:lvl6pPr lvl="5" rtl="0">
              <a:spcBef>
                <a:spcPts val="0"/>
              </a:spcBef>
              <a:spcAft>
                <a:spcPts val="0"/>
              </a:spcAft>
              <a:buClr>
                <a:srgbClr val="000000"/>
              </a:buClr>
              <a:buSzPts val="4200"/>
              <a:buNone/>
              <a:defRPr sz="4200">
                <a:solidFill>
                  <a:srgbClr val="000000"/>
                </a:solidFill>
              </a:defRPr>
            </a:lvl6pPr>
            <a:lvl7pPr lvl="6" rtl="0">
              <a:spcBef>
                <a:spcPts val="0"/>
              </a:spcBef>
              <a:spcAft>
                <a:spcPts val="0"/>
              </a:spcAft>
              <a:buClr>
                <a:srgbClr val="000000"/>
              </a:buClr>
              <a:buSzPts val="4200"/>
              <a:buNone/>
              <a:defRPr sz="4200">
                <a:solidFill>
                  <a:srgbClr val="000000"/>
                </a:solidFill>
              </a:defRPr>
            </a:lvl7pPr>
            <a:lvl8pPr lvl="7" rtl="0">
              <a:spcBef>
                <a:spcPts val="0"/>
              </a:spcBef>
              <a:spcAft>
                <a:spcPts val="0"/>
              </a:spcAft>
              <a:buClr>
                <a:srgbClr val="000000"/>
              </a:buClr>
              <a:buSzPts val="4200"/>
              <a:buNone/>
              <a:defRPr sz="4200">
                <a:solidFill>
                  <a:srgbClr val="000000"/>
                </a:solidFill>
              </a:defRPr>
            </a:lvl8pPr>
            <a:lvl9pPr lvl="8" rtl="0">
              <a:spcBef>
                <a:spcPts val="0"/>
              </a:spcBef>
              <a:spcAft>
                <a:spcPts val="0"/>
              </a:spcAft>
              <a:buClr>
                <a:srgbClr val="000000"/>
              </a:buClr>
              <a:buSzPts val="4200"/>
              <a:buNone/>
              <a:defRPr sz="4200">
                <a:solidFill>
                  <a:srgbClr val="000000"/>
                </a:solidFill>
              </a:defRPr>
            </a:lvl9pPr>
          </a:lstStyle>
          <a:p>
            <a:endParaRPr/>
          </a:p>
        </p:txBody>
      </p:sp>
      <p:sp>
        <p:nvSpPr>
          <p:cNvPr id="319" name="Google Shape;319;p49"/>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320" name="Google Shape;320;p49"/>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201</a:t>
            </a:r>
            <a:r>
              <a:rPr lang="en" sz="700">
                <a:solidFill>
                  <a:srgbClr val="F3F3F3"/>
                </a:solidFill>
                <a:latin typeface="Lato"/>
                <a:ea typeface="Lato"/>
                <a:cs typeface="Lato"/>
                <a:sym typeface="Lato"/>
              </a:rPr>
              <a:t>9</a:t>
            </a:r>
            <a:r>
              <a:rPr lang="en" sz="700" b="0" i="0" u="none" strike="noStrike" cap="none">
                <a:solidFill>
                  <a:srgbClr val="F3F3F3"/>
                </a:solidFill>
                <a:latin typeface="Lato"/>
                <a:ea typeface="Lato"/>
                <a:cs typeface="Lato"/>
                <a:sym typeface="Lato"/>
              </a:rPr>
              <a:t> </a:t>
            </a:r>
            <a:r>
              <a:rPr lang="en" sz="700" b="1" i="0" u="none" strike="noStrike" cap="none">
                <a:solidFill>
                  <a:srgbClr val="F3F3F3"/>
                </a:solidFill>
                <a:latin typeface="Lato"/>
                <a:ea typeface="Lato"/>
                <a:cs typeface="Lato"/>
                <a:sym typeface="Lato"/>
              </a:rPr>
              <a:t>CAST | Until Learning Has No Limits</a:t>
            </a:r>
            <a:endParaRPr sz="700" b="1" i="0" u="none" strike="noStrike" cap="none">
              <a:solidFill>
                <a:srgbClr val="F3F3F3"/>
              </a:solidFill>
              <a:latin typeface="Lato"/>
              <a:ea typeface="Lato"/>
              <a:cs typeface="Lato"/>
              <a:sym typeface="Lato"/>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wo columns 1 2">
  <p:cSld name="TITLE_AND_TWO_COLUMNS_1_2_2">
    <p:spTree>
      <p:nvGrpSpPr>
        <p:cNvPr id="1" name="Shape 321"/>
        <p:cNvGrpSpPr/>
        <p:nvPr/>
      </p:nvGrpSpPr>
      <p:grpSpPr>
        <a:xfrm>
          <a:off x="0" y="0"/>
          <a:ext cx="0" cy="0"/>
          <a:chOff x="0" y="0"/>
          <a:chExt cx="0" cy="0"/>
        </a:xfrm>
      </p:grpSpPr>
      <p:sp>
        <p:nvSpPr>
          <p:cNvPr id="322" name="Google Shape;322;p50"/>
          <p:cNvSpPr txBox="1">
            <a:spLocks noGrp="1"/>
          </p:cNvSpPr>
          <p:nvPr>
            <p:ph type="title"/>
          </p:nvPr>
        </p:nvSpPr>
        <p:spPr>
          <a:xfrm>
            <a:off x="311700" y="66466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4522D"/>
              </a:buClr>
              <a:buSzPts val="2700"/>
              <a:buFont typeface="Lato"/>
              <a:buNone/>
              <a:defRPr sz="2700" b="1" i="0" u="none" strike="noStrike" cap="none">
                <a:solidFill>
                  <a:srgbClr val="F4522D"/>
                </a:solidFill>
                <a:latin typeface="Lato"/>
                <a:ea typeface="Lato"/>
                <a:cs typeface="Lato"/>
                <a:sym typeface="Lato"/>
              </a:defRPr>
            </a:lvl1pPr>
            <a:lvl2pPr marR="0" lvl="1"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2pPr>
            <a:lvl3pPr marR="0" lvl="2"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3pPr>
            <a:lvl4pPr marR="0" lvl="3"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4pPr>
            <a:lvl5pPr marR="0" lvl="4"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5pPr>
            <a:lvl6pPr marR="0" lvl="5"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6pPr>
            <a:lvl7pPr marR="0" lvl="6"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7pPr>
            <a:lvl8pPr marR="0" lvl="7"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8pPr>
            <a:lvl9pPr marR="0" lvl="8"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9pPr>
          </a:lstStyle>
          <a:p>
            <a:endParaRPr/>
          </a:p>
        </p:txBody>
      </p:sp>
      <p:pic>
        <p:nvPicPr>
          <p:cNvPr id="323" name="Google Shape;323;p50" descr="LinkedIn"/>
          <p:cNvPicPr preferRelativeResize="0"/>
          <p:nvPr/>
        </p:nvPicPr>
        <p:blipFill rotWithShape="1">
          <a:blip r:embed="rId2">
            <a:alphaModFix/>
          </a:blip>
          <a:srcRect/>
          <a:stretch/>
        </p:blipFill>
        <p:spPr>
          <a:xfrm>
            <a:off x="1346275" y="4882249"/>
            <a:ext cx="164875" cy="164847"/>
          </a:xfrm>
          <a:prstGeom prst="rect">
            <a:avLst/>
          </a:prstGeom>
          <a:noFill/>
          <a:ln>
            <a:noFill/>
          </a:ln>
        </p:spPr>
      </p:pic>
      <p:sp>
        <p:nvSpPr>
          <p:cNvPr id="324" name="Google Shape;324;p50"/>
          <p:cNvSpPr txBox="1">
            <a:spLocks noGrp="1"/>
          </p:cNvSpPr>
          <p:nvPr>
            <p:ph type="sldNum" idx="12"/>
          </p:nvPr>
        </p:nvSpPr>
        <p:spPr>
          <a:xfrm>
            <a:off x="4297650" y="4901567"/>
            <a:ext cx="548700" cy="1311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cxnSp>
        <p:nvCxnSpPr>
          <p:cNvPr id="325" name="Google Shape;325;p50" descr="null"/>
          <p:cNvCxnSpPr/>
          <p:nvPr/>
        </p:nvCxnSpPr>
        <p:spPr>
          <a:xfrm>
            <a:off x="281850" y="4737440"/>
            <a:ext cx="8580300" cy="0"/>
          </a:xfrm>
          <a:prstGeom prst="straightConnector1">
            <a:avLst/>
          </a:prstGeom>
          <a:noFill/>
          <a:ln w="76200" cap="flat" cmpd="sng">
            <a:solidFill>
              <a:srgbClr val="10343B"/>
            </a:solidFill>
            <a:prstDash val="solid"/>
            <a:round/>
            <a:headEnd type="none" w="sm" len="sm"/>
            <a:tailEnd type="none" w="sm" len="sm"/>
          </a:ln>
        </p:spPr>
      </p:cxnSp>
      <p:sp>
        <p:nvSpPr>
          <p:cNvPr id="326" name="Google Shape;326;p50"/>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10343B"/>
                </a:solidFill>
                <a:latin typeface="Lato"/>
                <a:ea typeface="Lato"/>
                <a:cs typeface="Lato"/>
                <a:sym typeface="Lato"/>
              </a:rPr>
              <a:t>© 2018 </a:t>
            </a:r>
            <a:r>
              <a:rPr lang="en" sz="700" b="1" i="0" u="none" strike="noStrike" cap="none">
                <a:solidFill>
                  <a:srgbClr val="10343B"/>
                </a:solidFill>
                <a:latin typeface="Lato"/>
                <a:ea typeface="Lato"/>
                <a:cs typeface="Lato"/>
                <a:sym typeface="Lato"/>
              </a:rPr>
              <a:t>CAST | Until Learning Has No Limits</a:t>
            </a:r>
            <a:endParaRPr sz="700" b="1" i="0" u="none" strike="noStrike" cap="none">
              <a:solidFill>
                <a:srgbClr val="10343B"/>
              </a:solidFill>
              <a:latin typeface="Lato"/>
              <a:ea typeface="Lato"/>
              <a:cs typeface="Lato"/>
              <a:sym typeface="Lato"/>
            </a:endParaRPr>
          </a:p>
        </p:txBody>
      </p:sp>
      <p:sp>
        <p:nvSpPr>
          <p:cNvPr id="327" name="Google Shape;327;p50"/>
          <p:cNvSpPr txBox="1"/>
          <p:nvPr/>
        </p:nvSpPr>
        <p:spPr>
          <a:xfrm>
            <a:off x="1478974" y="4855775"/>
            <a:ext cx="1345800" cy="240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r>
              <a:rPr lang="en" sz="700" b="1" i="0" u="none" strike="noStrike" cap="none">
                <a:solidFill>
                  <a:srgbClr val="F4522D"/>
                </a:solidFill>
                <a:latin typeface="Lato"/>
                <a:ea typeface="Lato"/>
                <a:cs typeface="Lato"/>
                <a:sym typeface="Lato"/>
              </a:rPr>
              <a:t>@CAST_UDL  |  </a:t>
            </a:r>
            <a:r>
              <a:rPr lang="en" sz="700" b="1">
                <a:solidFill>
                  <a:srgbClr val="F4522D"/>
                </a:solidFill>
                <a:latin typeface="Lato"/>
                <a:ea typeface="Lato"/>
                <a:cs typeface="Lato"/>
                <a:sym typeface="Lato"/>
              </a:rPr>
              <a:t>#UDLpower</a:t>
            </a: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p:txBody>
      </p:sp>
      <p:pic>
        <p:nvPicPr>
          <p:cNvPr id="328" name="Google Shape;328;p50" descr="Twitter"/>
          <p:cNvPicPr preferRelativeResize="0"/>
          <p:nvPr/>
        </p:nvPicPr>
        <p:blipFill rotWithShape="1">
          <a:blip r:embed="rId3">
            <a:alphaModFix/>
          </a:blip>
          <a:srcRect/>
          <a:stretch/>
        </p:blipFill>
        <p:spPr>
          <a:xfrm>
            <a:off x="494625" y="4883375"/>
            <a:ext cx="164875" cy="165208"/>
          </a:xfrm>
          <a:prstGeom prst="rect">
            <a:avLst/>
          </a:prstGeom>
          <a:noFill/>
          <a:ln>
            <a:noFill/>
          </a:ln>
        </p:spPr>
      </p:pic>
      <p:pic>
        <p:nvPicPr>
          <p:cNvPr id="329" name="Google Shape;329;p50" descr="Youtube"/>
          <p:cNvPicPr preferRelativeResize="0"/>
          <p:nvPr/>
        </p:nvPicPr>
        <p:blipFill rotWithShape="1">
          <a:blip r:embed="rId4">
            <a:alphaModFix/>
          </a:blip>
          <a:srcRect/>
          <a:stretch/>
        </p:blipFill>
        <p:spPr>
          <a:xfrm>
            <a:off x="707400" y="4883400"/>
            <a:ext cx="164875" cy="165180"/>
          </a:xfrm>
          <a:prstGeom prst="rect">
            <a:avLst/>
          </a:prstGeom>
          <a:noFill/>
          <a:ln>
            <a:noFill/>
          </a:ln>
        </p:spPr>
      </p:pic>
      <p:pic>
        <p:nvPicPr>
          <p:cNvPr id="330" name="Google Shape;330;p50" descr="Facebook"/>
          <p:cNvPicPr preferRelativeResize="0"/>
          <p:nvPr/>
        </p:nvPicPr>
        <p:blipFill rotWithShape="1">
          <a:blip r:embed="rId5">
            <a:alphaModFix/>
          </a:blip>
          <a:srcRect/>
          <a:stretch/>
        </p:blipFill>
        <p:spPr>
          <a:xfrm>
            <a:off x="281825" y="4883400"/>
            <a:ext cx="164875" cy="165175"/>
          </a:xfrm>
          <a:prstGeom prst="rect">
            <a:avLst/>
          </a:prstGeom>
          <a:noFill/>
          <a:ln>
            <a:noFill/>
          </a:ln>
        </p:spPr>
      </p:pic>
      <p:pic>
        <p:nvPicPr>
          <p:cNvPr id="331" name="Google Shape;331;p50" descr="Instagram"/>
          <p:cNvPicPr preferRelativeResize="0"/>
          <p:nvPr/>
        </p:nvPicPr>
        <p:blipFill rotWithShape="1">
          <a:blip r:embed="rId6">
            <a:alphaModFix/>
          </a:blip>
          <a:srcRect/>
          <a:stretch/>
        </p:blipFill>
        <p:spPr>
          <a:xfrm>
            <a:off x="920450" y="4882375"/>
            <a:ext cx="164875" cy="164571"/>
          </a:xfrm>
          <a:prstGeom prst="rect">
            <a:avLst/>
          </a:prstGeom>
          <a:noFill/>
          <a:ln>
            <a:noFill/>
          </a:ln>
        </p:spPr>
      </p:pic>
      <p:pic>
        <p:nvPicPr>
          <p:cNvPr id="332" name="Google Shape;332;p50" descr="Pinterest"/>
          <p:cNvPicPr preferRelativeResize="0"/>
          <p:nvPr/>
        </p:nvPicPr>
        <p:blipFill rotWithShape="1">
          <a:blip r:embed="rId7">
            <a:alphaModFix/>
          </a:blip>
          <a:srcRect/>
          <a:stretch/>
        </p:blipFill>
        <p:spPr>
          <a:xfrm>
            <a:off x="1133350" y="4883400"/>
            <a:ext cx="164875" cy="1651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 corner gray on light bg">
  <p:cSld name="SECTION_HEADER_1_2">
    <p:bg>
      <p:bgPr>
        <a:solidFill>
          <a:schemeClr val="dk2"/>
        </a:solid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4200"/>
              <a:buFont typeface="Lato"/>
              <a:buNone/>
              <a:defRPr sz="4200" b="1">
                <a:solidFill>
                  <a:schemeClr val="dk1"/>
                </a:solidFill>
                <a:latin typeface="Lato"/>
                <a:ea typeface="Lato"/>
                <a:cs typeface="Lato"/>
                <a:sym typeface="Lato"/>
              </a:defRPr>
            </a:lvl1pPr>
            <a:lvl2pPr lvl="1" rtl="0">
              <a:spcBef>
                <a:spcPts val="0"/>
              </a:spcBef>
              <a:spcAft>
                <a:spcPts val="0"/>
              </a:spcAft>
              <a:buClr>
                <a:schemeClr val="dk1"/>
              </a:buClr>
              <a:buSzPts val="4200"/>
              <a:buNone/>
              <a:defRPr sz="4200">
                <a:solidFill>
                  <a:schemeClr val="dk1"/>
                </a:solidFill>
              </a:defRPr>
            </a:lvl2pPr>
            <a:lvl3pPr lvl="2" rtl="0">
              <a:spcBef>
                <a:spcPts val="0"/>
              </a:spcBef>
              <a:spcAft>
                <a:spcPts val="0"/>
              </a:spcAft>
              <a:buClr>
                <a:schemeClr val="dk1"/>
              </a:buClr>
              <a:buSzPts val="4200"/>
              <a:buNone/>
              <a:defRPr sz="4200">
                <a:solidFill>
                  <a:schemeClr val="dk1"/>
                </a:solidFill>
              </a:defRPr>
            </a:lvl3pPr>
            <a:lvl4pPr lvl="3" rtl="0">
              <a:spcBef>
                <a:spcPts val="0"/>
              </a:spcBef>
              <a:spcAft>
                <a:spcPts val="0"/>
              </a:spcAft>
              <a:buClr>
                <a:schemeClr val="dk1"/>
              </a:buClr>
              <a:buSzPts val="4200"/>
              <a:buNone/>
              <a:defRPr sz="4200">
                <a:solidFill>
                  <a:schemeClr val="dk1"/>
                </a:solidFill>
              </a:defRPr>
            </a:lvl4pPr>
            <a:lvl5pPr lvl="4" rtl="0">
              <a:spcBef>
                <a:spcPts val="0"/>
              </a:spcBef>
              <a:spcAft>
                <a:spcPts val="0"/>
              </a:spcAft>
              <a:buClr>
                <a:schemeClr val="dk1"/>
              </a:buClr>
              <a:buSzPts val="4200"/>
              <a:buNone/>
              <a:defRPr sz="4200">
                <a:solidFill>
                  <a:schemeClr val="dk1"/>
                </a:solidFill>
              </a:defRPr>
            </a:lvl5pPr>
            <a:lvl6pPr lvl="5" rtl="0">
              <a:spcBef>
                <a:spcPts val="0"/>
              </a:spcBef>
              <a:spcAft>
                <a:spcPts val="0"/>
              </a:spcAft>
              <a:buClr>
                <a:schemeClr val="dk1"/>
              </a:buClr>
              <a:buSzPts val="4200"/>
              <a:buNone/>
              <a:defRPr sz="4200">
                <a:solidFill>
                  <a:schemeClr val="dk1"/>
                </a:solidFill>
              </a:defRPr>
            </a:lvl6pPr>
            <a:lvl7pPr lvl="6" rtl="0">
              <a:spcBef>
                <a:spcPts val="0"/>
              </a:spcBef>
              <a:spcAft>
                <a:spcPts val="0"/>
              </a:spcAft>
              <a:buClr>
                <a:schemeClr val="dk1"/>
              </a:buClr>
              <a:buSzPts val="4200"/>
              <a:buNone/>
              <a:defRPr sz="4200">
                <a:solidFill>
                  <a:schemeClr val="dk1"/>
                </a:solidFill>
              </a:defRPr>
            </a:lvl7pPr>
            <a:lvl8pPr lvl="7" rtl="0">
              <a:spcBef>
                <a:spcPts val="0"/>
              </a:spcBef>
              <a:spcAft>
                <a:spcPts val="0"/>
              </a:spcAft>
              <a:buClr>
                <a:schemeClr val="dk1"/>
              </a:buClr>
              <a:buSzPts val="4200"/>
              <a:buNone/>
              <a:defRPr sz="4200">
                <a:solidFill>
                  <a:schemeClr val="dk1"/>
                </a:solidFill>
              </a:defRPr>
            </a:lvl8pPr>
            <a:lvl9pPr lvl="8" rtl="0">
              <a:spcBef>
                <a:spcPts val="0"/>
              </a:spcBef>
              <a:spcAft>
                <a:spcPts val="0"/>
              </a:spcAft>
              <a:buClr>
                <a:schemeClr val="dk1"/>
              </a:buClr>
              <a:buSzPts val="4200"/>
              <a:buNone/>
              <a:defRPr sz="4200">
                <a:solidFill>
                  <a:schemeClr val="dk1"/>
                </a:solidFill>
              </a:defRPr>
            </a:lvl9pPr>
          </a:lstStyle>
          <a:p>
            <a:endParaRPr/>
          </a:p>
        </p:txBody>
      </p:sp>
      <p:sp>
        <p:nvSpPr>
          <p:cNvPr id="31" name="Google Shape;31;p6"/>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pic>
        <p:nvPicPr>
          <p:cNvPr id="32" name="Google Shape;32;p6" descr="null"/>
          <p:cNvPicPr preferRelativeResize="0"/>
          <p:nvPr/>
        </p:nvPicPr>
        <p:blipFill rotWithShape="1">
          <a:blip r:embed="rId2">
            <a:alphaModFix/>
          </a:blip>
          <a:srcRect/>
          <a:stretch/>
        </p:blipFill>
        <p:spPr>
          <a:xfrm>
            <a:off x="0" y="2459325"/>
            <a:ext cx="4348375" cy="2684175"/>
          </a:xfrm>
          <a:prstGeom prst="rect">
            <a:avLst/>
          </a:prstGeom>
          <a:noFill/>
          <a:ln>
            <a:noFill/>
          </a:ln>
        </p:spPr>
      </p:pic>
      <p:sp>
        <p:nvSpPr>
          <p:cNvPr id="33" name="Google Shape;33;p6"/>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1 2 1">
  <p:cSld name="TITLE_AND_TWO_COLUMNS_1_2_3">
    <p:spTree>
      <p:nvGrpSpPr>
        <p:cNvPr id="1" name="Shape 333"/>
        <p:cNvGrpSpPr/>
        <p:nvPr/>
      </p:nvGrpSpPr>
      <p:grpSpPr>
        <a:xfrm>
          <a:off x="0" y="0"/>
          <a:ext cx="0" cy="0"/>
          <a:chOff x="0" y="0"/>
          <a:chExt cx="0" cy="0"/>
        </a:xfrm>
      </p:grpSpPr>
      <p:sp>
        <p:nvSpPr>
          <p:cNvPr id="334" name="Google Shape;334;p51"/>
          <p:cNvSpPr txBox="1">
            <a:spLocks noGrp="1"/>
          </p:cNvSpPr>
          <p:nvPr>
            <p:ph type="title"/>
          </p:nvPr>
        </p:nvSpPr>
        <p:spPr>
          <a:xfrm>
            <a:off x="311700" y="66466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4522D"/>
              </a:buClr>
              <a:buSzPts val="2700"/>
              <a:buFont typeface="Lato"/>
              <a:buNone/>
              <a:defRPr sz="2700" b="1" i="0" u="none" strike="noStrike" cap="none">
                <a:solidFill>
                  <a:srgbClr val="F4522D"/>
                </a:solidFill>
                <a:latin typeface="Lato"/>
                <a:ea typeface="Lato"/>
                <a:cs typeface="Lato"/>
                <a:sym typeface="Lato"/>
              </a:defRPr>
            </a:lvl1pPr>
            <a:lvl2pPr marR="0" lvl="1"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2pPr>
            <a:lvl3pPr marR="0" lvl="2"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3pPr>
            <a:lvl4pPr marR="0" lvl="3"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4pPr>
            <a:lvl5pPr marR="0" lvl="4"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5pPr>
            <a:lvl6pPr marR="0" lvl="5"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6pPr>
            <a:lvl7pPr marR="0" lvl="6"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7pPr>
            <a:lvl8pPr marR="0" lvl="7"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8pPr>
            <a:lvl9pPr marR="0" lvl="8"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9pPr>
          </a:lstStyle>
          <a:p>
            <a:endParaRPr/>
          </a:p>
        </p:txBody>
      </p:sp>
      <p:pic>
        <p:nvPicPr>
          <p:cNvPr id="335" name="Google Shape;335;p51" descr="LinkedIn"/>
          <p:cNvPicPr preferRelativeResize="0"/>
          <p:nvPr/>
        </p:nvPicPr>
        <p:blipFill rotWithShape="1">
          <a:blip r:embed="rId2">
            <a:alphaModFix/>
          </a:blip>
          <a:srcRect/>
          <a:stretch/>
        </p:blipFill>
        <p:spPr>
          <a:xfrm>
            <a:off x="1346275" y="4882249"/>
            <a:ext cx="164875" cy="164847"/>
          </a:xfrm>
          <a:prstGeom prst="rect">
            <a:avLst/>
          </a:prstGeom>
          <a:noFill/>
          <a:ln>
            <a:noFill/>
          </a:ln>
        </p:spPr>
      </p:pic>
      <p:sp>
        <p:nvSpPr>
          <p:cNvPr id="336" name="Google Shape;336;p51"/>
          <p:cNvSpPr txBox="1">
            <a:spLocks noGrp="1"/>
          </p:cNvSpPr>
          <p:nvPr>
            <p:ph type="sldNum" idx="12"/>
          </p:nvPr>
        </p:nvSpPr>
        <p:spPr>
          <a:xfrm>
            <a:off x="4297650" y="4901567"/>
            <a:ext cx="548700" cy="1311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cxnSp>
        <p:nvCxnSpPr>
          <p:cNvPr id="337" name="Google Shape;337;p51" descr="null"/>
          <p:cNvCxnSpPr/>
          <p:nvPr/>
        </p:nvCxnSpPr>
        <p:spPr>
          <a:xfrm>
            <a:off x="281850" y="4737440"/>
            <a:ext cx="8580300" cy="0"/>
          </a:xfrm>
          <a:prstGeom prst="straightConnector1">
            <a:avLst/>
          </a:prstGeom>
          <a:noFill/>
          <a:ln w="76200" cap="flat" cmpd="sng">
            <a:solidFill>
              <a:srgbClr val="10343B"/>
            </a:solidFill>
            <a:prstDash val="solid"/>
            <a:round/>
            <a:headEnd type="none" w="sm" len="sm"/>
            <a:tailEnd type="none" w="sm" len="sm"/>
          </a:ln>
        </p:spPr>
      </p:cxnSp>
      <p:sp>
        <p:nvSpPr>
          <p:cNvPr id="338" name="Google Shape;338;p51"/>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10343B"/>
                </a:solidFill>
                <a:latin typeface="Lato"/>
                <a:ea typeface="Lato"/>
                <a:cs typeface="Lato"/>
                <a:sym typeface="Lato"/>
              </a:rPr>
              <a:t>© 2018 </a:t>
            </a:r>
            <a:r>
              <a:rPr lang="en" sz="700" b="1" i="0" u="none" strike="noStrike" cap="none">
                <a:solidFill>
                  <a:srgbClr val="10343B"/>
                </a:solidFill>
                <a:latin typeface="Lato"/>
                <a:ea typeface="Lato"/>
                <a:cs typeface="Lato"/>
                <a:sym typeface="Lato"/>
              </a:rPr>
              <a:t>CAST | Until Learning Has No Limits</a:t>
            </a:r>
            <a:endParaRPr sz="700" b="1" i="0" u="none" strike="noStrike" cap="none">
              <a:solidFill>
                <a:srgbClr val="10343B"/>
              </a:solidFill>
              <a:latin typeface="Lato"/>
              <a:ea typeface="Lato"/>
              <a:cs typeface="Lato"/>
              <a:sym typeface="Lato"/>
            </a:endParaRPr>
          </a:p>
        </p:txBody>
      </p:sp>
      <p:sp>
        <p:nvSpPr>
          <p:cNvPr id="339" name="Google Shape;339;p51"/>
          <p:cNvSpPr txBox="1"/>
          <p:nvPr/>
        </p:nvSpPr>
        <p:spPr>
          <a:xfrm>
            <a:off x="1478974" y="4855775"/>
            <a:ext cx="1345800" cy="240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r>
              <a:rPr lang="en" sz="700" b="1" i="0" u="none" strike="noStrike" cap="none">
                <a:solidFill>
                  <a:srgbClr val="F4522D"/>
                </a:solidFill>
                <a:latin typeface="Lato"/>
                <a:ea typeface="Lato"/>
                <a:cs typeface="Lato"/>
                <a:sym typeface="Lato"/>
              </a:rPr>
              <a:t>@CAST_UDL  |  </a:t>
            </a:r>
            <a:r>
              <a:rPr lang="en" sz="700" b="1">
                <a:solidFill>
                  <a:srgbClr val="F4522D"/>
                </a:solidFill>
                <a:latin typeface="Lato"/>
                <a:ea typeface="Lato"/>
                <a:cs typeface="Lato"/>
                <a:sym typeface="Lato"/>
              </a:rPr>
              <a:t>#UDLpower</a:t>
            </a: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p:txBody>
      </p:sp>
      <p:pic>
        <p:nvPicPr>
          <p:cNvPr id="340" name="Google Shape;340;p51" descr="Twitter"/>
          <p:cNvPicPr preferRelativeResize="0"/>
          <p:nvPr/>
        </p:nvPicPr>
        <p:blipFill rotWithShape="1">
          <a:blip r:embed="rId3">
            <a:alphaModFix/>
          </a:blip>
          <a:srcRect/>
          <a:stretch/>
        </p:blipFill>
        <p:spPr>
          <a:xfrm>
            <a:off x="494625" y="4883375"/>
            <a:ext cx="164875" cy="165208"/>
          </a:xfrm>
          <a:prstGeom prst="rect">
            <a:avLst/>
          </a:prstGeom>
          <a:noFill/>
          <a:ln>
            <a:noFill/>
          </a:ln>
        </p:spPr>
      </p:pic>
      <p:pic>
        <p:nvPicPr>
          <p:cNvPr id="341" name="Google Shape;341;p51" descr="Youtube"/>
          <p:cNvPicPr preferRelativeResize="0"/>
          <p:nvPr/>
        </p:nvPicPr>
        <p:blipFill rotWithShape="1">
          <a:blip r:embed="rId4">
            <a:alphaModFix/>
          </a:blip>
          <a:srcRect/>
          <a:stretch/>
        </p:blipFill>
        <p:spPr>
          <a:xfrm>
            <a:off x="707400" y="4883400"/>
            <a:ext cx="164875" cy="165180"/>
          </a:xfrm>
          <a:prstGeom prst="rect">
            <a:avLst/>
          </a:prstGeom>
          <a:noFill/>
          <a:ln>
            <a:noFill/>
          </a:ln>
        </p:spPr>
      </p:pic>
      <p:pic>
        <p:nvPicPr>
          <p:cNvPr id="342" name="Google Shape;342;p51" descr="Facebook"/>
          <p:cNvPicPr preferRelativeResize="0"/>
          <p:nvPr/>
        </p:nvPicPr>
        <p:blipFill rotWithShape="1">
          <a:blip r:embed="rId5">
            <a:alphaModFix/>
          </a:blip>
          <a:srcRect/>
          <a:stretch/>
        </p:blipFill>
        <p:spPr>
          <a:xfrm>
            <a:off x="281825" y="4883400"/>
            <a:ext cx="164875" cy="165175"/>
          </a:xfrm>
          <a:prstGeom prst="rect">
            <a:avLst/>
          </a:prstGeom>
          <a:noFill/>
          <a:ln>
            <a:noFill/>
          </a:ln>
        </p:spPr>
      </p:pic>
      <p:pic>
        <p:nvPicPr>
          <p:cNvPr id="343" name="Google Shape;343;p51" descr="Instagram"/>
          <p:cNvPicPr preferRelativeResize="0"/>
          <p:nvPr/>
        </p:nvPicPr>
        <p:blipFill rotWithShape="1">
          <a:blip r:embed="rId6">
            <a:alphaModFix/>
          </a:blip>
          <a:srcRect/>
          <a:stretch/>
        </p:blipFill>
        <p:spPr>
          <a:xfrm>
            <a:off x="920450" y="4882375"/>
            <a:ext cx="164875" cy="164571"/>
          </a:xfrm>
          <a:prstGeom prst="rect">
            <a:avLst/>
          </a:prstGeom>
          <a:noFill/>
          <a:ln>
            <a:noFill/>
          </a:ln>
        </p:spPr>
      </p:pic>
      <p:pic>
        <p:nvPicPr>
          <p:cNvPr id="344" name="Google Shape;344;p51" descr="Pinterest"/>
          <p:cNvPicPr preferRelativeResize="0"/>
          <p:nvPr/>
        </p:nvPicPr>
        <p:blipFill rotWithShape="1">
          <a:blip r:embed="rId7">
            <a:alphaModFix/>
          </a:blip>
          <a:srcRect/>
          <a:stretch/>
        </p:blipFill>
        <p:spPr>
          <a:xfrm>
            <a:off x="1133350" y="4883400"/>
            <a:ext cx="164875" cy="16518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hank You!">
  <p:cSld name="SECTION_HEADER_1_1_1_3_2">
    <p:bg>
      <p:bgPr>
        <a:solidFill>
          <a:schemeClr val="accent4"/>
        </a:solidFill>
        <a:effectLst/>
      </p:bgPr>
    </p:bg>
    <p:spTree>
      <p:nvGrpSpPr>
        <p:cNvPr id="1" name="Shape 345"/>
        <p:cNvGrpSpPr/>
        <p:nvPr/>
      </p:nvGrpSpPr>
      <p:grpSpPr>
        <a:xfrm>
          <a:off x="0" y="0"/>
          <a:ext cx="0" cy="0"/>
          <a:chOff x="0" y="0"/>
          <a:chExt cx="0" cy="0"/>
        </a:xfrm>
      </p:grpSpPr>
      <p:sp>
        <p:nvSpPr>
          <p:cNvPr id="346" name="Google Shape;346;p5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347" name="Google Shape;347;p52" descr="null"/>
          <p:cNvPicPr preferRelativeResize="0"/>
          <p:nvPr/>
        </p:nvPicPr>
        <p:blipFill>
          <a:blip r:embed="rId2">
            <a:alphaModFix/>
          </a:blip>
          <a:stretch>
            <a:fillRect/>
          </a:stretch>
        </p:blipFill>
        <p:spPr>
          <a:xfrm>
            <a:off x="2950450" y="-445450"/>
            <a:ext cx="6593225" cy="6334400"/>
          </a:xfrm>
          <a:prstGeom prst="rect">
            <a:avLst/>
          </a:prstGeom>
          <a:noFill/>
          <a:ln>
            <a:noFill/>
          </a:ln>
        </p:spPr>
      </p:pic>
      <p:sp>
        <p:nvSpPr>
          <p:cNvPr id="348" name="Google Shape;348;p52"/>
          <p:cNvSpPr txBox="1"/>
          <p:nvPr/>
        </p:nvSpPr>
        <p:spPr>
          <a:xfrm>
            <a:off x="5238225" y="49319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10343B"/>
                </a:solidFill>
                <a:latin typeface="Lato"/>
                <a:ea typeface="Lato"/>
                <a:cs typeface="Lato"/>
                <a:sym typeface="Lato"/>
              </a:rPr>
              <a:t>© 201</a:t>
            </a:r>
            <a:r>
              <a:rPr lang="en" sz="700">
                <a:solidFill>
                  <a:srgbClr val="10343B"/>
                </a:solidFill>
                <a:latin typeface="Lato"/>
                <a:ea typeface="Lato"/>
                <a:cs typeface="Lato"/>
                <a:sym typeface="Lato"/>
              </a:rPr>
              <a:t>9</a:t>
            </a:r>
            <a:r>
              <a:rPr lang="en" sz="700" b="0" i="0" u="none" strike="noStrike" cap="none">
                <a:solidFill>
                  <a:srgbClr val="10343B"/>
                </a:solidFill>
                <a:latin typeface="Lato"/>
                <a:ea typeface="Lato"/>
                <a:cs typeface="Lato"/>
                <a:sym typeface="Lato"/>
              </a:rPr>
              <a:t> </a:t>
            </a:r>
            <a:r>
              <a:rPr lang="en" sz="700" b="1" i="0" u="none" strike="noStrike" cap="none">
                <a:solidFill>
                  <a:srgbClr val="10343B"/>
                </a:solidFill>
                <a:latin typeface="Lato"/>
                <a:ea typeface="Lato"/>
                <a:cs typeface="Lato"/>
                <a:sym typeface="Lato"/>
              </a:rPr>
              <a:t>CAST | Until Learning Has No Limits</a:t>
            </a:r>
            <a:endParaRPr sz="700" b="1" i="0" u="none" strike="noStrike" cap="none">
              <a:solidFill>
                <a:srgbClr val="10343B"/>
              </a:solidFill>
              <a:latin typeface="Lato"/>
              <a:ea typeface="Lato"/>
              <a:cs typeface="Lato"/>
              <a:sym typeface="Lato"/>
            </a:endParaRPr>
          </a:p>
        </p:txBody>
      </p:sp>
      <p:sp>
        <p:nvSpPr>
          <p:cNvPr id="349" name="Google Shape;349;p52"/>
          <p:cNvSpPr txBox="1"/>
          <p:nvPr/>
        </p:nvSpPr>
        <p:spPr>
          <a:xfrm>
            <a:off x="460950" y="2065350"/>
            <a:ext cx="8222100" cy="101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b="1">
                <a:solidFill>
                  <a:srgbClr val="493482"/>
                </a:solidFill>
                <a:latin typeface="Lato"/>
                <a:ea typeface="Lato"/>
                <a:cs typeface="Lato"/>
                <a:sym typeface="Lato"/>
              </a:rPr>
              <a:t>Thank You!</a:t>
            </a:r>
            <a:endParaRPr sz="9600" b="1">
              <a:solidFill>
                <a:srgbClr val="493482"/>
              </a:solidFill>
              <a:latin typeface="Lato"/>
              <a:ea typeface="Lato"/>
              <a:cs typeface="Lato"/>
              <a:sym typeface="Lato"/>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50"/>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2">
    <p:spTree>
      <p:nvGrpSpPr>
        <p:cNvPr id="1" name="Shape 351"/>
        <p:cNvGrpSpPr/>
        <p:nvPr/>
      </p:nvGrpSpPr>
      <p:grpSpPr>
        <a:xfrm>
          <a:off x="0" y="0"/>
          <a:ext cx="0" cy="0"/>
          <a:chOff x="0" y="0"/>
          <a:chExt cx="0" cy="0"/>
        </a:xfrm>
      </p:grpSpPr>
      <p:sp>
        <p:nvSpPr>
          <p:cNvPr id="352" name="Google Shape;352;p54"/>
          <p:cNvSpPr txBox="1">
            <a:spLocks noGrp="1"/>
          </p:cNvSpPr>
          <p:nvPr>
            <p:ph type="title"/>
          </p:nvPr>
        </p:nvSpPr>
        <p:spPr>
          <a:xfrm>
            <a:off x="311700" y="66466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4522D"/>
              </a:buClr>
              <a:buSzPts val="2700"/>
              <a:buFont typeface="Lato"/>
              <a:buNone/>
              <a:defRPr sz="2700" b="1" i="0" u="none" strike="noStrike" cap="none">
                <a:solidFill>
                  <a:srgbClr val="F4522D"/>
                </a:solidFill>
                <a:latin typeface="Lato"/>
                <a:ea typeface="Lato"/>
                <a:cs typeface="Lato"/>
                <a:sym typeface="Lato"/>
              </a:defRPr>
            </a:lvl1pPr>
            <a:lvl2pPr marR="0" lvl="1"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2pPr>
            <a:lvl3pPr marR="0" lvl="2"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3pPr>
            <a:lvl4pPr marR="0" lvl="3"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4pPr>
            <a:lvl5pPr marR="0" lvl="4"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5pPr>
            <a:lvl6pPr marR="0" lvl="5"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6pPr>
            <a:lvl7pPr marR="0" lvl="6"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7pPr>
            <a:lvl8pPr marR="0" lvl="7"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8pPr>
            <a:lvl9pPr marR="0" lvl="8"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9pPr>
          </a:lstStyle>
          <a:p>
            <a:endParaRPr/>
          </a:p>
        </p:txBody>
      </p:sp>
      <p:sp>
        <p:nvSpPr>
          <p:cNvPr id="353" name="Google Shape;353;p54"/>
          <p:cNvSpPr txBox="1">
            <a:spLocks noGrp="1"/>
          </p:cNvSpPr>
          <p:nvPr>
            <p:ph type="body" idx="1"/>
          </p:nvPr>
        </p:nvSpPr>
        <p:spPr>
          <a:xfrm>
            <a:off x="311700" y="1410975"/>
            <a:ext cx="40032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1pPr>
            <a:lvl2pPr marL="914400" marR="0" lvl="1"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2pPr>
            <a:lvl3pPr marL="1371600" marR="0" lvl="2"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3pPr>
            <a:lvl4pPr marL="1828800" marR="0" lvl="3"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4pPr>
            <a:lvl5pPr marL="2286000" marR="0" lvl="4"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5pPr>
            <a:lvl6pPr marL="2743200" marR="0" lvl="5"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6pPr>
            <a:lvl7pPr marL="3200400" marR="0" lvl="6"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7pPr>
            <a:lvl8pPr marL="3657600" marR="0" lvl="7"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8pPr>
            <a:lvl9pPr marL="4114800" marR="0" lvl="8" indent="-317500" algn="l" rtl="0">
              <a:lnSpc>
                <a:spcPct val="115000"/>
              </a:lnSpc>
              <a:spcBef>
                <a:spcPts val="1600"/>
              </a:spcBef>
              <a:spcAft>
                <a:spcPts val="1600"/>
              </a:spcAft>
              <a:buClr>
                <a:srgbClr val="666666"/>
              </a:buClr>
              <a:buSzPts val="1400"/>
              <a:buFont typeface="Lato"/>
              <a:buChar char="■"/>
              <a:defRPr sz="1400" b="0" i="0" u="none" strike="noStrike" cap="none">
                <a:solidFill>
                  <a:srgbClr val="666666"/>
                </a:solidFill>
                <a:latin typeface="Lato"/>
                <a:ea typeface="Lato"/>
                <a:cs typeface="Lato"/>
                <a:sym typeface="Lato"/>
              </a:defRPr>
            </a:lvl9pPr>
          </a:lstStyle>
          <a:p>
            <a:endParaRPr/>
          </a:p>
        </p:txBody>
      </p:sp>
      <p:sp>
        <p:nvSpPr>
          <p:cNvPr id="354" name="Google Shape;354;p54"/>
          <p:cNvSpPr txBox="1">
            <a:spLocks noGrp="1"/>
          </p:cNvSpPr>
          <p:nvPr>
            <p:ph type="body" idx="2"/>
          </p:nvPr>
        </p:nvSpPr>
        <p:spPr>
          <a:xfrm>
            <a:off x="4323450" y="1410975"/>
            <a:ext cx="45387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1pPr>
            <a:lvl2pPr marL="914400" marR="0" lvl="1"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2pPr>
            <a:lvl3pPr marL="1371600" marR="0" lvl="2"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3pPr>
            <a:lvl4pPr marL="1828800" marR="0" lvl="3"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4pPr>
            <a:lvl5pPr marL="2286000" marR="0" lvl="4"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5pPr>
            <a:lvl6pPr marL="2743200" marR="0" lvl="5"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6pPr>
            <a:lvl7pPr marL="3200400" marR="0" lvl="6"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7pPr>
            <a:lvl8pPr marL="3657600" marR="0" lvl="7"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8pPr>
            <a:lvl9pPr marL="4114800" marR="0" lvl="8" indent="-317500" algn="l" rtl="0">
              <a:lnSpc>
                <a:spcPct val="115000"/>
              </a:lnSpc>
              <a:spcBef>
                <a:spcPts val="1600"/>
              </a:spcBef>
              <a:spcAft>
                <a:spcPts val="1600"/>
              </a:spcAft>
              <a:buClr>
                <a:srgbClr val="666666"/>
              </a:buClr>
              <a:buSzPts val="1400"/>
              <a:buFont typeface="Lato"/>
              <a:buChar char="■"/>
              <a:defRPr sz="1400" b="0" i="0" u="none" strike="noStrike" cap="none">
                <a:solidFill>
                  <a:srgbClr val="666666"/>
                </a:solidFill>
                <a:latin typeface="Lato"/>
                <a:ea typeface="Lato"/>
                <a:cs typeface="Lato"/>
                <a:sym typeface="Lato"/>
              </a:defRPr>
            </a:lvl9pPr>
          </a:lstStyle>
          <a:p>
            <a:endParaRPr/>
          </a:p>
        </p:txBody>
      </p:sp>
      <p:pic>
        <p:nvPicPr>
          <p:cNvPr id="355" name="Google Shape;355;p54" descr="LinkedIn"/>
          <p:cNvPicPr preferRelativeResize="0"/>
          <p:nvPr/>
        </p:nvPicPr>
        <p:blipFill rotWithShape="1">
          <a:blip r:embed="rId2">
            <a:alphaModFix/>
          </a:blip>
          <a:srcRect/>
          <a:stretch/>
        </p:blipFill>
        <p:spPr>
          <a:xfrm>
            <a:off x="1346275" y="4882249"/>
            <a:ext cx="164875" cy="164847"/>
          </a:xfrm>
          <a:prstGeom prst="rect">
            <a:avLst/>
          </a:prstGeom>
          <a:noFill/>
          <a:ln>
            <a:noFill/>
          </a:ln>
        </p:spPr>
      </p:pic>
      <p:sp>
        <p:nvSpPr>
          <p:cNvPr id="356" name="Google Shape;356;p54"/>
          <p:cNvSpPr txBox="1">
            <a:spLocks noGrp="1"/>
          </p:cNvSpPr>
          <p:nvPr>
            <p:ph type="sldNum" idx="12"/>
          </p:nvPr>
        </p:nvSpPr>
        <p:spPr>
          <a:xfrm>
            <a:off x="4297650" y="4901567"/>
            <a:ext cx="548700" cy="1311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cxnSp>
        <p:nvCxnSpPr>
          <p:cNvPr id="357" name="Google Shape;357;p54" descr="null"/>
          <p:cNvCxnSpPr/>
          <p:nvPr/>
        </p:nvCxnSpPr>
        <p:spPr>
          <a:xfrm>
            <a:off x="281850" y="4737440"/>
            <a:ext cx="8580300" cy="0"/>
          </a:xfrm>
          <a:prstGeom prst="straightConnector1">
            <a:avLst/>
          </a:prstGeom>
          <a:noFill/>
          <a:ln w="76200" cap="flat" cmpd="sng">
            <a:solidFill>
              <a:srgbClr val="10343B"/>
            </a:solidFill>
            <a:prstDash val="solid"/>
            <a:round/>
            <a:headEnd type="none" w="sm" len="sm"/>
            <a:tailEnd type="none" w="sm" len="sm"/>
          </a:ln>
        </p:spPr>
      </p:cxnSp>
      <p:sp>
        <p:nvSpPr>
          <p:cNvPr id="358" name="Google Shape;358;p54"/>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10343B"/>
                </a:solidFill>
                <a:latin typeface="Lato"/>
                <a:ea typeface="Lato"/>
                <a:cs typeface="Lato"/>
                <a:sym typeface="Lato"/>
              </a:rPr>
              <a:t>© 2018 </a:t>
            </a:r>
            <a:r>
              <a:rPr lang="en" sz="700" b="1" i="0" u="none" strike="noStrike" cap="none">
                <a:solidFill>
                  <a:srgbClr val="10343B"/>
                </a:solidFill>
                <a:latin typeface="Lato"/>
                <a:ea typeface="Lato"/>
                <a:cs typeface="Lato"/>
                <a:sym typeface="Lato"/>
              </a:rPr>
              <a:t>CAST | Until Learning Has No Limits</a:t>
            </a:r>
            <a:endParaRPr sz="700" b="1" i="0" u="none" strike="noStrike" cap="none">
              <a:solidFill>
                <a:srgbClr val="10343B"/>
              </a:solidFill>
              <a:latin typeface="Lato"/>
              <a:ea typeface="Lato"/>
              <a:cs typeface="Lato"/>
              <a:sym typeface="Lato"/>
            </a:endParaRPr>
          </a:p>
        </p:txBody>
      </p:sp>
      <p:sp>
        <p:nvSpPr>
          <p:cNvPr id="359" name="Google Shape;359;p54"/>
          <p:cNvSpPr txBox="1"/>
          <p:nvPr/>
        </p:nvSpPr>
        <p:spPr>
          <a:xfrm>
            <a:off x="1478974" y="4855775"/>
            <a:ext cx="1391100" cy="240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r>
              <a:rPr lang="en" sz="700" b="1" i="0" u="none" strike="noStrike" cap="none">
                <a:solidFill>
                  <a:srgbClr val="F4522D"/>
                </a:solidFill>
                <a:latin typeface="Lato"/>
                <a:ea typeface="Lato"/>
                <a:cs typeface="Lato"/>
                <a:sym typeface="Lato"/>
              </a:rPr>
              <a:t>@CAST_UDL  |  #</a:t>
            </a:r>
            <a:r>
              <a:rPr lang="en" sz="700" b="1">
                <a:solidFill>
                  <a:srgbClr val="F4522D"/>
                </a:solidFill>
                <a:latin typeface="Lato"/>
                <a:ea typeface="Lato"/>
                <a:cs typeface="Lato"/>
                <a:sym typeface="Lato"/>
              </a:rPr>
              <a:t>UDLpower</a:t>
            </a: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p:txBody>
      </p:sp>
      <p:pic>
        <p:nvPicPr>
          <p:cNvPr id="360" name="Google Shape;360;p54" descr="Twitter"/>
          <p:cNvPicPr preferRelativeResize="0"/>
          <p:nvPr/>
        </p:nvPicPr>
        <p:blipFill rotWithShape="1">
          <a:blip r:embed="rId3">
            <a:alphaModFix/>
          </a:blip>
          <a:srcRect/>
          <a:stretch/>
        </p:blipFill>
        <p:spPr>
          <a:xfrm>
            <a:off x="494625" y="4883375"/>
            <a:ext cx="164875" cy="165208"/>
          </a:xfrm>
          <a:prstGeom prst="rect">
            <a:avLst/>
          </a:prstGeom>
          <a:noFill/>
          <a:ln>
            <a:noFill/>
          </a:ln>
        </p:spPr>
      </p:pic>
      <p:pic>
        <p:nvPicPr>
          <p:cNvPr id="361" name="Google Shape;361;p54" descr="Youtube"/>
          <p:cNvPicPr preferRelativeResize="0"/>
          <p:nvPr/>
        </p:nvPicPr>
        <p:blipFill rotWithShape="1">
          <a:blip r:embed="rId4">
            <a:alphaModFix/>
          </a:blip>
          <a:srcRect/>
          <a:stretch/>
        </p:blipFill>
        <p:spPr>
          <a:xfrm>
            <a:off x="707400" y="4883400"/>
            <a:ext cx="164875" cy="165180"/>
          </a:xfrm>
          <a:prstGeom prst="rect">
            <a:avLst/>
          </a:prstGeom>
          <a:noFill/>
          <a:ln>
            <a:noFill/>
          </a:ln>
        </p:spPr>
      </p:pic>
      <p:pic>
        <p:nvPicPr>
          <p:cNvPr id="362" name="Google Shape;362;p54" descr="Facebook"/>
          <p:cNvPicPr preferRelativeResize="0"/>
          <p:nvPr/>
        </p:nvPicPr>
        <p:blipFill rotWithShape="1">
          <a:blip r:embed="rId5">
            <a:alphaModFix/>
          </a:blip>
          <a:srcRect/>
          <a:stretch/>
        </p:blipFill>
        <p:spPr>
          <a:xfrm>
            <a:off x="281825" y="4883400"/>
            <a:ext cx="164875" cy="165175"/>
          </a:xfrm>
          <a:prstGeom prst="rect">
            <a:avLst/>
          </a:prstGeom>
          <a:noFill/>
          <a:ln>
            <a:noFill/>
          </a:ln>
        </p:spPr>
      </p:pic>
      <p:pic>
        <p:nvPicPr>
          <p:cNvPr id="363" name="Google Shape;363;p54" descr="Instagram"/>
          <p:cNvPicPr preferRelativeResize="0"/>
          <p:nvPr/>
        </p:nvPicPr>
        <p:blipFill rotWithShape="1">
          <a:blip r:embed="rId6">
            <a:alphaModFix/>
          </a:blip>
          <a:srcRect/>
          <a:stretch/>
        </p:blipFill>
        <p:spPr>
          <a:xfrm>
            <a:off x="920450" y="4882375"/>
            <a:ext cx="164875" cy="164571"/>
          </a:xfrm>
          <a:prstGeom prst="rect">
            <a:avLst/>
          </a:prstGeom>
          <a:noFill/>
          <a:ln>
            <a:noFill/>
          </a:ln>
        </p:spPr>
      </p:pic>
      <p:pic>
        <p:nvPicPr>
          <p:cNvPr id="364" name="Google Shape;364;p54" descr="Pinterest"/>
          <p:cNvPicPr preferRelativeResize="0"/>
          <p:nvPr/>
        </p:nvPicPr>
        <p:blipFill rotWithShape="1">
          <a:blip r:embed="rId7">
            <a:alphaModFix/>
          </a:blip>
          <a:srcRect/>
          <a:stretch/>
        </p:blipFill>
        <p:spPr>
          <a:xfrm>
            <a:off x="1133350" y="4883400"/>
            <a:ext cx="164875" cy="16518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3">
    <p:spTree>
      <p:nvGrpSpPr>
        <p:cNvPr id="1" name="Shape 365"/>
        <p:cNvGrpSpPr/>
        <p:nvPr/>
      </p:nvGrpSpPr>
      <p:grpSpPr>
        <a:xfrm>
          <a:off x="0" y="0"/>
          <a:ext cx="0" cy="0"/>
          <a:chOff x="0" y="0"/>
          <a:chExt cx="0" cy="0"/>
        </a:xfrm>
      </p:grpSpPr>
      <p:sp>
        <p:nvSpPr>
          <p:cNvPr id="366" name="Google Shape;366;p55"/>
          <p:cNvSpPr txBox="1">
            <a:spLocks noGrp="1"/>
          </p:cNvSpPr>
          <p:nvPr>
            <p:ph type="title"/>
          </p:nvPr>
        </p:nvSpPr>
        <p:spPr>
          <a:xfrm>
            <a:off x="311700" y="66466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4522D"/>
              </a:buClr>
              <a:buSzPts val="2700"/>
              <a:buFont typeface="Lato"/>
              <a:buNone/>
              <a:defRPr sz="2700" b="1" i="0" u="none" strike="noStrike" cap="none">
                <a:solidFill>
                  <a:srgbClr val="F4522D"/>
                </a:solidFill>
                <a:latin typeface="Lato"/>
                <a:ea typeface="Lato"/>
                <a:cs typeface="Lato"/>
                <a:sym typeface="Lato"/>
              </a:defRPr>
            </a:lvl1pPr>
            <a:lvl2pPr marR="0" lvl="1"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2pPr>
            <a:lvl3pPr marR="0" lvl="2"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3pPr>
            <a:lvl4pPr marR="0" lvl="3"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4pPr>
            <a:lvl5pPr marR="0" lvl="4"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5pPr>
            <a:lvl6pPr marR="0" lvl="5"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6pPr>
            <a:lvl7pPr marR="0" lvl="6"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7pPr>
            <a:lvl8pPr marR="0" lvl="7"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8pPr>
            <a:lvl9pPr marR="0" lvl="8"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9pPr>
          </a:lstStyle>
          <a:p>
            <a:endParaRPr/>
          </a:p>
        </p:txBody>
      </p:sp>
      <p:sp>
        <p:nvSpPr>
          <p:cNvPr id="367" name="Google Shape;367;p55"/>
          <p:cNvSpPr txBox="1">
            <a:spLocks noGrp="1"/>
          </p:cNvSpPr>
          <p:nvPr>
            <p:ph type="body" idx="1"/>
          </p:nvPr>
        </p:nvSpPr>
        <p:spPr>
          <a:xfrm>
            <a:off x="311700" y="1410975"/>
            <a:ext cx="40032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1pPr>
            <a:lvl2pPr marL="914400" marR="0" lvl="1"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2pPr>
            <a:lvl3pPr marL="1371600" marR="0" lvl="2"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3pPr>
            <a:lvl4pPr marL="1828800" marR="0" lvl="3"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4pPr>
            <a:lvl5pPr marL="2286000" marR="0" lvl="4"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5pPr>
            <a:lvl6pPr marL="2743200" marR="0" lvl="5"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6pPr>
            <a:lvl7pPr marL="3200400" marR="0" lvl="6"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7pPr>
            <a:lvl8pPr marL="3657600" marR="0" lvl="7"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8pPr>
            <a:lvl9pPr marL="4114800" marR="0" lvl="8" indent="-317500" algn="l" rtl="0">
              <a:lnSpc>
                <a:spcPct val="115000"/>
              </a:lnSpc>
              <a:spcBef>
                <a:spcPts val="1600"/>
              </a:spcBef>
              <a:spcAft>
                <a:spcPts val="1600"/>
              </a:spcAft>
              <a:buClr>
                <a:srgbClr val="666666"/>
              </a:buClr>
              <a:buSzPts val="1400"/>
              <a:buFont typeface="Lato"/>
              <a:buChar char="■"/>
              <a:defRPr sz="1400" b="0" i="0" u="none" strike="noStrike" cap="none">
                <a:solidFill>
                  <a:srgbClr val="666666"/>
                </a:solidFill>
                <a:latin typeface="Lato"/>
                <a:ea typeface="Lato"/>
                <a:cs typeface="Lato"/>
                <a:sym typeface="Lato"/>
              </a:defRPr>
            </a:lvl9pPr>
          </a:lstStyle>
          <a:p>
            <a:endParaRPr/>
          </a:p>
        </p:txBody>
      </p:sp>
      <p:sp>
        <p:nvSpPr>
          <p:cNvPr id="368" name="Google Shape;368;p55"/>
          <p:cNvSpPr txBox="1">
            <a:spLocks noGrp="1"/>
          </p:cNvSpPr>
          <p:nvPr>
            <p:ph type="body" idx="2"/>
          </p:nvPr>
        </p:nvSpPr>
        <p:spPr>
          <a:xfrm>
            <a:off x="4323450" y="1410975"/>
            <a:ext cx="45387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1pPr>
            <a:lvl2pPr marL="914400" marR="0" lvl="1"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2pPr>
            <a:lvl3pPr marL="1371600" marR="0" lvl="2"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3pPr>
            <a:lvl4pPr marL="1828800" marR="0" lvl="3"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4pPr>
            <a:lvl5pPr marL="2286000" marR="0" lvl="4"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5pPr>
            <a:lvl6pPr marL="2743200" marR="0" lvl="5"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6pPr>
            <a:lvl7pPr marL="3200400" marR="0" lvl="6"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7pPr>
            <a:lvl8pPr marL="3657600" marR="0" lvl="7"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8pPr>
            <a:lvl9pPr marL="4114800" marR="0" lvl="8" indent="-317500" algn="l" rtl="0">
              <a:lnSpc>
                <a:spcPct val="115000"/>
              </a:lnSpc>
              <a:spcBef>
                <a:spcPts val="1600"/>
              </a:spcBef>
              <a:spcAft>
                <a:spcPts val="1600"/>
              </a:spcAft>
              <a:buClr>
                <a:srgbClr val="666666"/>
              </a:buClr>
              <a:buSzPts val="1400"/>
              <a:buFont typeface="Lato"/>
              <a:buChar char="■"/>
              <a:defRPr sz="1400" b="0" i="0" u="none" strike="noStrike" cap="none">
                <a:solidFill>
                  <a:srgbClr val="666666"/>
                </a:solidFill>
                <a:latin typeface="Lato"/>
                <a:ea typeface="Lato"/>
                <a:cs typeface="Lato"/>
                <a:sym typeface="Lato"/>
              </a:defRPr>
            </a:lvl9pPr>
          </a:lstStyle>
          <a:p>
            <a:endParaRPr/>
          </a:p>
        </p:txBody>
      </p:sp>
      <p:pic>
        <p:nvPicPr>
          <p:cNvPr id="369" name="Google Shape;369;p55" descr="LinkedIn"/>
          <p:cNvPicPr preferRelativeResize="0"/>
          <p:nvPr/>
        </p:nvPicPr>
        <p:blipFill rotWithShape="1">
          <a:blip r:embed="rId2">
            <a:alphaModFix/>
          </a:blip>
          <a:srcRect/>
          <a:stretch/>
        </p:blipFill>
        <p:spPr>
          <a:xfrm>
            <a:off x="1346275" y="4882249"/>
            <a:ext cx="164875" cy="164847"/>
          </a:xfrm>
          <a:prstGeom prst="rect">
            <a:avLst/>
          </a:prstGeom>
          <a:noFill/>
          <a:ln>
            <a:noFill/>
          </a:ln>
        </p:spPr>
      </p:pic>
      <p:sp>
        <p:nvSpPr>
          <p:cNvPr id="370" name="Google Shape;370;p55"/>
          <p:cNvSpPr txBox="1">
            <a:spLocks noGrp="1"/>
          </p:cNvSpPr>
          <p:nvPr>
            <p:ph type="sldNum" idx="12"/>
          </p:nvPr>
        </p:nvSpPr>
        <p:spPr>
          <a:xfrm>
            <a:off x="4297650" y="4901567"/>
            <a:ext cx="548700" cy="1311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cxnSp>
        <p:nvCxnSpPr>
          <p:cNvPr id="371" name="Google Shape;371;p55" descr="null"/>
          <p:cNvCxnSpPr/>
          <p:nvPr/>
        </p:nvCxnSpPr>
        <p:spPr>
          <a:xfrm>
            <a:off x="281850" y="4737440"/>
            <a:ext cx="8580300" cy="0"/>
          </a:xfrm>
          <a:prstGeom prst="straightConnector1">
            <a:avLst/>
          </a:prstGeom>
          <a:noFill/>
          <a:ln w="76200" cap="flat" cmpd="sng">
            <a:solidFill>
              <a:srgbClr val="10343B"/>
            </a:solidFill>
            <a:prstDash val="solid"/>
            <a:round/>
            <a:headEnd type="none" w="sm" len="sm"/>
            <a:tailEnd type="none" w="sm" len="sm"/>
          </a:ln>
        </p:spPr>
      </p:cxnSp>
      <p:sp>
        <p:nvSpPr>
          <p:cNvPr id="372" name="Google Shape;372;p55"/>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10343B"/>
                </a:solidFill>
                <a:latin typeface="Lato"/>
                <a:ea typeface="Lato"/>
                <a:cs typeface="Lato"/>
                <a:sym typeface="Lato"/>
              </a:rPr>
              <a:t>© 2018 </a:t>
            </a:r>
            <a:r>
              <a:rPr lang="en" sz="700" b="1" i="0" u="none" strike="noStrike" cap="none">
                <a:solidFill>
                  <a:srgbClr val="10343B"/>
                </a:solidFill>
                <a:latin typeface="Lato"/>
                <a:ea typeface="Lato"/>
                <a:cs typeface="Lato"/>
                <a:sym typeface="Lato"/>
              </a:rPr>
              <a:t>CAST | Until Learning Has No Limits</a:t>
            </a:r>
            <a:endParaRPr sz="700" b="1" i="0" u="none" strike="noStrike" cap="none">
              <a:solidFill>
                <a:srgbClr val="10343B"/>
              </a:solidFill>
              <a:latin typeface="Lato"/>
              <a:ea typeface="Lato"/>
              <a:cs typeface="Lato"/>
              <a:sym typeface="Lato"/>
            </a:endParaRPr>
          </a:p>
        </p:txBody>
      </p:sp>
      <p:sp>
        <p:nvSpPr>
          <p:cNvPr id="373" name="Google Shape;373;p55"/>
          <p:cNvSpPr txBox="1"/>
          <p:nvPr/>
        </p:nvSpPr>
        <p:spPr>
          <a:xfrm>
            <a:off x="1478974" y="4855775"/>
            <a:ext cx="1391100" cy="240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r>
              <a:rPr lang="en" sz="700" b="1" i="0" u="none" strike="noStrike" cap="none">
                <a:solidFill>
                  <a:srgbClr val="F4522D"/>
                </a:solidFill>
                <a:latin typeface="Lato"/>
                <a:ea typeface="Lato"/>
                <a:cs typeface="Lato"/>
                <a:sym typeface="Lato"/>
              </a:rPr>
              <a:t>@CAST_UDL  |  #</a:t>
            </a:r>
            <a:r>
              <a:rPr lang="en" sz="700" b="1">
                <a:solidFill>
                  <a:srgbClr val="F4522D"/>
                </a:solidFill>
                <a:latin typeface="Lato"/>
                <a:ea typeface="Lato"/>
                <a:cs typeface="Lato"/>
                <a:sym typeface="Lato"/>
              </a:rPr>
              <a:t>UDLpower</a:t>
            </a: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p:txBody>
      </p:sp>
      <p:pic>
        <p:nvPicPr>
          <p:cNvPr id="374" name="Google Shape;374;p55" descr="Twitter"/>
          <p:cNvPicPr preferRelativeResize="0"/>
          <p:nvPr/>
        </p:nvPicPr>
        <p:blipFill rotWithShape="1">
          <a:blip r:embed="rId3">
            <a:alphaModFix/>
          </a:blip>
          <a:srcRect/>
          <a:stretch/>
        </p:blipFill>
        <p:spPr>
          <a:xfrm>
            <a:off x="494625" y="4883375"/>
            <a:ext cx="164875" cy="165208"/>
          </a:xfrm>
          <a:prstGeom prst="rect">
            <a:avLst/>
          </a:prstGeom>
          <a:noFill/>
          <a:ln>
            <a:noFill/>
          </a:ln>
        </p:spPr>
      </p:pic>
      <p:pic>
        <p:nvPicPr>
          <p:cNvPr id="375" name="Google Shape;375;p55" descr="Youtube"/>
          <p:cNvPicPr preferRelativeResize="0"/>
          <p:nvPr/>
        </p:nvPicPr>
        <p:blipFill rotWithShape="1">
          <a:blip r:embed="rId4">
            <a:alphaModFix/>
          </a:blip>
          <a:srcRect/>
          <a:stretch/>
        </p:blipFill>
        <p:spPr>
          <a:xfrm>
            <a:off x="707400" y="4883400"/>
            <a:ext cx="164875" cy="165180"/>
          </a:xfrm>
          <a:prstGeom prst="rect">
            <a:avLst/>
          </a:prstGeom>
          <a:noFill/>
          <a:ln>
            <a:noFill/>
          </a:ln>
        </p:spPr>
      </p:pic>
      <p:pic>
        <p:nvPicPr>
          <p:cNvPr id="376" name="Google Shape;376;p55" descr="Facebook"/>
          <p:cNvPicPr preferRelativeResize="0"/>
          <p:nvPr/>
        </p:nvPicPr>
        <p:blipFill rotWithShape="1">
          <a:blip r:embed="rId5">
            <a:alphaModFix/>
          </a:blip>
          <a:srcRect/>
          <a:stretch/>
        </p:blipFill>
        <p:spPr>
          <a:xfrm>
            <a:off x="281825" y="4883400"/>
            <a:ext cx="164875" cy="165175"/>
          </a:xfrm>
          <a:prstGeom prst="rect">
            <a:avLst/>
          </a:prstGeom>
          <a:noFill/>
          <a:ln>
            <a:noFill/>
          </a:ln>
        </p:spPr>
      </p:pic>
      <p:pic>
        <p:nvPicPr>
          <p:cNvPr id="377" name="Google Shape;377;p55" descr="Instagram"/>
          <p:cNvPicPr preferRelativeResize="0"/>
          <p:nvPr/>
        </p:nvPicPr>
        <p:blipFill rotWithShape="1">
          <a:blip r:embed="rId6">
            <a:alphaModFix/>
          </a:blip>
          <a:srcRect/>
          <a:stretch/>
        </p:blipFill>
        <p:spPr>
          <a:xfrm>
            <a:off x="920450" y="4882375"/>
            <a:ext cx="164875" cy="164571"/>
          </a:xfrm>
          <a:prstGeom prst="rect">
            <a:avLst/>
          </a:prstGeom>
          <a:noFill/>
          <a:ln>
            <a:noFill/>
          </a:ln>
        </p:spPr>
      </p:pic>
      <p:pic>
        <p:nvPicPr>
          <p:cNvPr id="378" name="Google Shape;378;p55" descr="Pinterest"/>
          <p:cNvPicPr preferRelativeResize="0"/>
          <p:nvPr/>
        </p:nvPicPr>
        <p:blipFill rotWithShape="1">
          <a:blip r:embed="rId7">
            <a:alphaModFix/>
          </a:blip>
          <a:srcRect/>
          <a:stretch/>
        </p:blipFill>
        <p:spPr>
          <a:xfrm>
            <a:off x="1133350" y="4883400"/>
            <a:ext cx="164875" cy="16518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p:cSld name="TITLE_AND_BODY_2">
    <p:spTree>
      <p:nvGrpSpPr>
        <p:cNvPr id="1" name="Shape 379"/>
        <p:cNvGrpSpPr/>
        <p:nvPr/>
      </p:nvGrpSpPr>
      <p:grpSpPr>
        <a:xfrm>
          <a:off x="0" y="0"/>
          <a:ext cx="0" cy="0"/>
          <a:chOff x="0" y="0"/>
          <a:chExt cx="0" cy="0"/>
        </a:xfrm>
      </p:grpSpPr>
      <p:sp>
        <p:nvSpPr>
          <p:cNvPr id="380" name="Google Shape;380;p56"/>
          <p:cNvSpPr txBox="1">
            <a:spLocks noGrp="1"/>
          </p:cNvSpPr>
          <p:nvPr>
            <p:ph type="title"/>
          </p:nvPr>
        </p:nvSpPr>
        <p:spPr>
          <a:xfrm>
            <a:off x="311700" y="66466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4522D"/>
              </a:buClr>
              <a:buSzPts val="2700"/>
              <a:buFont typeface="Lato"/>
              <a:buNone/>
              <a:defRPr sz="2700" b="1" i="0" u="none" strike="noStrike" cap="none">
                <a:solidFill>
                  <a:srgbClr val="F4522D"/>
                </a:solidFill>
                <a:latin typeface="Lato"/>
                <a:ea typeface="Lato"/>
                <a:cs typeface="Lato"/>
                <a:sym typeface="Lato"/>
              </a:defRPr>
            </a:lvl1pPr>
            <a:lvl2pPr marR="0" lvl="1"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2pPr>
            <a:lvl3pPr marR="0" lvl="2"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3pPr>
            <a:lvl4pPr marR="0" lvl="3"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4pPr>
            <a:lvl5pPr marR="0" lvl="4"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5pPr>
            <a:lvl6pPr marR="0" lvl="5"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6pPr>
            <a:lvl7pPr marR="0" lvl="6"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7pPr>
            <a:lvl8pPr marR="0" lvl="7"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8pPr>
            <a:lvl9pPr marR="0" lvl="8"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9pPr>
          </a:lstStyle>
          <a:p>
            <a:endParaRPr/>
          </a:p>
        </p:txBody>
      </p:sp>
      <p:sp>
        <p:nvSpPr>
          <p:cNvPr id="381" name="Google Shape;381;p56"/>
          <p:cNvSpPr txBox="1">
            <a:spLocks noGrp="1"/>
          </p:cNvSpPr>
          <p:nvPr>
            <p:ph type="body" idx="1"/>
          </p:nvPr>
        </p:nvSpPr>
        <p:spPr>
          <a:xfrm>
            <a:off x="311700" y="1410975"/>
            <a:ext cx="8284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1pPr>
            <a:lvl2pPr marL="914400" marR="0" lvl="1"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2pPr>
            <a:lvl3pPr marL="1371600" marR="0" lvl="2"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3pPr>
            <a:lvl4pPr marL="1828800" marR="0" lvl="3"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4pPr>
            <a:lvl5pPr marL="2286000" marR="0" lvl="4"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5pPr>
            <a:lvl6pPr marL="2743200" marR="0" lvl="5"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6pPr>
            <a:lvl7pPr marL="3200400" marR="0" lvl="6"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7pPr>
            <a:lvl8pPr marL="3657600" marR="0" lvl="7"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8pPr>
            <a:lvl9pPr marL="4114800" marR="0" lvl="8" indent="-317500" algn="l" rtl="0">
              <a:lnSpc>
                <a:spcPct val="115000"/>
              </a:lnSpc>
              <a:spcBef>
                <a:spcPts val="1600"/>
              </a:spcBef>
              <a:spcAft>
                <a:spcPts val="1600"/>
              </a:spcAft>
              <a:buClr>
                <a:srgbClr val="666666"/>
              </a:buClr>
              <a:buSzPts val="1400"/>
              <a:buFont typeface="Lato"/>
              <a:buChar char="■"/>
              <a:defRPr sz="1400" b="0" i="0" u="none" strike="noStrike" cap="none">
                <a:solidFill>
                  <a:srgbClr val="666666"/>
                </a:solidFill>
                <a:latin typeface="Lato"/>
                <a:ea typeface="Lato"/>
                <a:cs typeface="Lato"/>
                <a:sym typeface="Lato"/>
              </a:defRPr>
            </a:lvl9pPr>
          </a:lstStyle>
          <a:p>
            <a:endParaRPr/>
          </a:p>
        </p:txBody>
      </p:sp>
      <p:pic>
        <p:nvPicPr>
          <p:cNvPr id="382" name="Google Shape;382;p56" descr="LinkedIn"/>
          <p:cNvPicPr preferRelativeResize="0"/>
          <p:nvPr/>
        </p:nvPicPr>
        <p:blipFill rotWithShape="1">
          <a:blip r:embed="rId2">
            <a:alphaModFix/>
          </a:blip>
          <a:srcRect/>
          <a:stretch/>
        </p:blipFill>
        <p:spPr>
          <a:xfrm>
            <a:off x="1346275" y="4882249"/>
            <a:ext cx="164875" cy="164847"/>
          </a:xfrm>
          <a:prstGeom prst="rect">
            <a:avLst/>
          </a:prstGeom>
          <a:noFill/>
          <a:ln>
            <a:noFill/>
          </a:ln>
        </p:spPr>
      </p:pic>
      <p:sp>
        <p:nvSpPr>
          <p:cNvPr id="383" name="Google Shape;383;p56"/>
          <p:cNvSpPr txBox="1">
            <a:spLocks noGrp="1"/>
          </p:cNvSpPr>
          <p:nvPr>
            <p:ph type="sldNum" idx="12"/>
          </p:nvPr>
        </p:nvSpPr>
        <p:spPr>
          <a:xfrm>
            <a:off x="4297650" y="4901567"/>
            <a:ext cx="548700" cy="1311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cxnSp>
        <p:nvCxnSpPr>
          <p:cNvPr id="384" name="Google Shape;384;p56" descr="null"/>
          <p:cNvCxnSpPr/>
          <p:nvPr/>
        </p:nvCxnSpPr>
        <p:spPr>
          <a:xfrm>
            <a:off x="281850" y="4737440"/>
            <a:ext cx="8580300" cy="0"/>
          </a:xfrm>
          <a:prstGeom prst="straightConnector1">
            <a:avLst/>
          </a:prstGeom>
          <a:noFill/>
          <a:ln w="76200" cap="flat" cmpd="sng">
            <a:solidFill>
              <a:srgbClr val="10343B"/>
            </a:solidFill>
            <a:prstDash val="solid"/>
            <a:round/>
            <a:headEnd type="none" w="sm" len="sm"/>
            <a:tailEnd type="none" w="sm" len="sm"/>
          </a:ln>
        </p:spPr>
      </p:cxnSp>
      <p:sp>
        <p:nvSpPr>
          <p:cNvPr id="385" name="Google Shape;385;p56"/>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10343B"/>
                </a:solidFill>
                <a:latin typeface="Lato"/>
                <a:ea typeface="Lato"/>
                <a:cs typeface="Lato"/>
                <a:sym typeface="Lato"/>
              </a:rPr>
              <a:t>© 2018 </a:t>
            </a:r>
            <a:r>
              <a:rPr lang="en" sz="700" b="1" i="0" u="none" strike="noStrike" cap="none">
                <a:solidFill>
                  <a:srgbClr val="10343B"/>
                </a:solidFill>
                <a:latin typeface="Lato"/>
                <a:ea typeface="Lato"/>
                <a:cs typeface="Lato"/>
                <a:sym typeface="Lato"/>
              </a:rPr>
              <a:t>CAST | Until Learning Has No Limits</a:t>
            </a:r>
            <a:endParaRPr sz="700" b="1" i="0" u="none" strike="noStrike" cap="none">
              <a:solidFill>
                <a:srgbClr val="10343B"/>
              </a:solidFill>
              <a:latin typeface="Lato"/>
              <a:ea typeface="Lato"/>
              <a:cs typeface="Lato"/>
              <a:sym typeface="Lato"/>
            </a:endParaRPr>
          </a:p>
        </p:txBody>
      </p:sp>
      <p:sp>
        <p:nvSpPr>
          <p:cNvPr id="386" name="Google Shape;386;p56"/>
          <p:cNvSpPr txBox="1"/>
          <p:nvPr/>
        </p:nvSpPr>
        <p:spPr>
          <a:xfrm>
            <a:off x="1478973" y="4855775"/>
            <a:ext cx="1400100" cy="240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r>
              <a:rPr lang="en" sz="700" b="1" i="0" u="none" strike="noStrike" cap="none">
                <a:solidFill>
                  <a:srgbClr val="F4522D"/>
                </a:solidFill>
                <a:latin typeface="Lato"/>
                <a:ea typeface="Lato"/>
                <a:cs typeface="Lato"/>
                <a:sym typeface="Lato"/>
              </a:rPr>
              <a:t>@CAST_UDL  |  #</a:t>
            </a:r>
            <a:r>
              <a:rPr lang="en" sz="700" b="1">
                <a:solidFill>
                  <a:srgbClr val="F4522D"/>
                </a:solidFill>
                <a:latin typeface="Lato"/>
                <a:ea typeface="Lato"/>
                <a:cs typeface="Lato"/>
                <a:sym typeface="Lato"/>
              </a:rPr>
              <a:t>UDLpower</a:t>
            </a: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p:txBody>
      </p:sp>
      <p:pic>
        <p:nvPicPr>
          <p:cNvPr id="387" name="Google Shape;387;p56" descr="Twitter"/>
          <p:cNvPicPr preferRelativeResize="0"/>
          <p:nvPr/>
        </p:nvPicPr>
        <p:blipFill rotWithShape="1">
          <a:blip r:embed="rId3">
            <a:alphaModFix/>
          </a:blip>
          <a:srcRect/>
          <a:stretch/>
        </p:blipFill>
        <p:spPr>
          <a:xfrm>
            <a:off x="494625" y="4883375"/>
            <a:ext cx="164875" cy="165208"/>
          </a:xfrm>
          <a:prstGeom prst="rect">
            <a:avLst/>
          </a:prstGeom>
          <a:noFill/>
          <a:ln>
            <a:noFill/>
          </a:ln>
        </p:spPr>
      </p:pic>
      <p:pic>
        <p:nvPicPr>
          <p:cNvPr id="388" name="Google Shape;388;p56" descr="Youtube"/>
          <p:cNvPicPr preferRelativeResize="0"/>
          <p:nvPr/>
        </p:nvPicPr>
        <p:blipFill rotWithShape="1">
          <a:blip r:embed="rId4">
            <a:alphaModFix/>
          </a:blip>
          <a:srcRect/>
          <a:stretch/>
        </p:blipFill>
        <p:spPr>
          <a:xfrm>
            <a:off x="707400" y="4883400"/>
            <a:ext cx="164875" cy="165180"/>
          </a:xfrm>
          <a:prstGeom prst="rect">
            <a:avLst/>
          </a:prstGeom>
          <a:noFill/>
          <a:ln>
            <a:noFill/>
          </a:ln>
        </p:spPr>
      </p:pic>
      <p:pic>
        <p:nvPicPr>
          <p:cNvPr id="389" name="Google Shape;389;p56" descr="Facebook"/>
          <p:cNvPicPr preferRelativeResize="0"/>
          <p:nvPr/>
        </p:nvPicPr>
        <p:blipFill rotWithShape="1">
          <a:blip r:embed="rId5">
            <a:alphaModFix/>
          </a:blip>
          <a:srcRect/>
          <a:stretch/>
        </p:blipFill>
        <p:spPr>
          <a:xfrm>
            <a:off x="281825" y="4883400"/>
            <a:ext cx="164875" cy="165175"/>
          </a:xfrm>
          <a:prstGeom prst="rect">
            <a:avLst/>
          </a:prstGeom>
          <a:noFill/>
          <a:ln>
            <a:noFill/>
          </a:ln>
        </p:spPr>
      </p:pic>
      <p:pic>
        <p:nvPicPr>
          <p:cNvPr id="390" name="Google Shape;390;p56" descr="Instagram"/>
          <p:cNvPicPr preferRelativeResize="0"/>
          <p:nvPr/>
        </p:nvPicPr>
        <p:blipFill rotWithShape="1">
          <a:blip r:embed="rId6">
            <a:alphaModFix/>
          </a:blip>
          <a:srcRect/>
          <a:stretch/>
        </p:blipFill>
        <p:spPr>
          <a:xfrm>
            <a:off x="920450" y="4882375"/>
            <a:ext cx="164875" cy="164571"/>
          </a:xfrm>
          <a:prstGeom prst="rect">
            <a:avLst/>
          </a:prstGeom>
          <a:noFill/>
          <a:ln>
            <a:noFill/>
          </a:ln>
        </p:spPr>
      </p:pic>
      <p:pic>
        <p:nvPicPr>
          <p:cNvPr id="391" name="Google Shape;391;p56" descr="Pinterest"/>
          <p:cNvPicPr preferRelativeResize="0"/>
          <p:nvPr/>
        </p:nvPicPr>
        <p:blipFill rotWithShape="1">
          <a:blip r:embed="rId7">
            <a:alphaModFix/>
          </a:blip>
          <a:srcRect/>
          <a:stretch/>
        </p:blipFill>
        <p:spPr>
          <a:xfrm>
            <a:off x="1133350" y="4883400"/>
            <a:ext cx="164875" cy="16518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Two Column Content">
  <p:cSld name="1_Two Column Content">
    <p:spTree>
      <p:nvGrpSpPr>
        <p:cNvPr id="1" name="Shape 392"/>
        <p:cNvGrpSpPr/>
        <p:nvPr/>
      </p:nvGrpSpPr>
      <p:grpSpPr>
        <a:xfrm>
          <a:off x="0" y="0"/>
          <a:ext cx="0" cy="0"/>
          <a:chOff x="0" y="0"/>
          <a:chExt cx="0" cy="0"/>
        </a:xfrm>
      </p:grpSpPr>
      <p:sp>
        <p:nvSpPr>
          <p:cNvPr id="393" name="Google Shape;393;p57"/>
          <p:cNvSpPr txBox="1">
            <a:spLocks noGrp="1"/>
          </p:cNvSpPr>
          <p:nvPr>
            <p:ph type="title"/>
          </p:nvPr>
        </p:nvSpPr>
        <p:spPr>
          <a:xfrm>
            <a:off x="285354" y="242667"/>
            <a:ext cx="85461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F4522C"/>
              </a:buClr>
              <a:buSzPts val="3000"/>
              <a:buFont typeface="Lato"/>
              <a:buNone/>
              <a:defRPr sz="3000" b="1" i="0" u="none" strike="noStrike" cap="none">
                <a:solidFill>
                  <a:srgbClr val="F4522C"/>
                </a:solidFill>
                <a:latin typeface="Lato"/>
                <a:ea typeface="Lato"/>
                <a:cs typeface="Lato"/>
                <a:sym typeface="Lato"/>
              </a:defRPr>
            </a:lvl1pPr>
            <a:lvl2pPr lvl="1" rtl="0">
              <a:spcBef>
                <a:spcPts val="0"/>
              </a:spcBef>
              <a:spcAft>
                <a:spcPts val="0"/>
              </a:spcAft>
              <a:buSzPts val="3200"/>
              <a:buNone/>
              <a:defRPr sz="1400"/>
            </a:lvl2pPr>
            <a:lvl3pPr lvl="2" rtl="0">
              <a:spcBef>
                <a:spcPts val="0"/>
              </a:spcBef>
              <a:spcAft>
                <a:spcPts val="0"/>
              </a:spcAft>
              <a:buSzPts val="3200"/>
              <a:buNone/>
              <a:defRPr sz="1400"/>
            </a:lvl3pPr>
            <a:lvl4pPr lvl="3" rtl="0">
              <a:spcBef>
                <a:spcPts val="0"/>
              </a:spcBef>
              <a:spcAft>
                <a:spcPts val="0"/>
              </a:spcAft>
              <a:buSzPts val="3200"/>
              <a:buNone/>
              <a:defRPr sz="1400"/>
            </a:lvl4pPr>
            <a:lvl5pPr lvl="4" rtl="0">
              <a:spcBef>
                <a:spcPts val="0"/>
              </a:spcBef>
              <a:spcAft>
                <a:spcPts val="0"/>
              </a:spcAft>
              <a:buSzPts val="3200"/>
              <a:buNone/>
              <a:defRPr sz="1400"/>
            </a:lvl5pPr>
            <a:lvl6pPr lvl="5" rtl="0">
              <a:spcBef>
                <a:spcPts val="0"/>
              </a:spcBef>
              <a:spcAft>
                <a:spcPts val="0"/>
              </a:spcAft>
              <a:buSzPts val="3200"/>
              <a:buNone/>
              <a:defRPr sz="1400"/>
            </a:lvl6pPr>
            <a:lvl7pPr lvl="6" rtl="0">
              <a:spcBef>
                <a:spcPts val="0"/>
              </a:spcBef>
              <a:spcAft>
                <a:spcPts val="0"/>
              </a:spcAft>
              <a:buSzPts val="3200"/>
              <a:buNone/>
              <a:defRPr sz="1400"/>
            </a:lvl7pPr>
            <a:lvl8pPr lvl="7" rtl="0">
              <a:spcBef>
                <a:spcPts val="0"/>
              </a:spcBef>
              <a:spcAft>
                <a:spcPts val="0"/>
              </a:spcAft>
              <a:buSzPts val="3200"/>
              <a:buNone/>
              <a:defRPr sz="1400"/>
            </a:lvl8pPr>
            <a:lvl9pPr lvl="8" rtl="0">
              <a:spcBef>
                <a:spcPts val="0"/>
              </a:spcBef>
              <a:spcAft>
                <a:spcPts val="0"/>
              </a:spcAft>
              <a:buSzPts val="3200"/>
              <a:buNone/>
              <a:defRPr sz="1400"/>
            </a:lvl9pPr>
          </a:lstStyle>
          <a:p>
            <a:endParaRPr/>
          </a:p>
        </p:txBody>
      </p:sp>
      <p:sp>
        <p:nvSpPr>
          <p:cNvPr id="394" name="Google Shape;394;p57"/>
          <p:cNvSpPr txBox="1">
            <a:spLocks noGrp="1"/>
          </p:cNvSpPr>
          <p:nvPr>
            <p:ph type="body" idx="1"/>
          </p:nvPr>
        </p:nvSpPr>
        <p:spPr>
          <a:xfrm>
            <a:off x="302730" y="1418238"/>
            <a:ext cx="2771700" cy="32634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100000"/>
              </a:lnSpc>
              <a:spcBef>
                <a:spcPts val="800"/>
              </a:spcBef>
              <a:spcAft>
                <a:spcPts val="0"/>
              </a:spcAft>
              <a:buClr>
                <a:srgbClr val="797979"/>
              </a:buClr>
              <a:buSzPts val="2700"/>
              <a:buFont typeface="Arial"/>
              <a:buChar char="•"/>
              <a:defRPr sz="2700" b="0" i="0" u="none" strike="noStrike" cap="none">
                <a:solidFill>
                  <a:srgbClr val="797979"/>
                </a:solidFill>
                <a:latin typeface="Lato"/>
                <a:ea typeface="Lato"/>
                <a:cs typeface="Lato"/>
                <a:sym typeface="Lato"/>
              </a:defRPr>
            </a:lvl1pPr>
            <a:lvl2pPr marL="914400" marR="0" lvl="1" indent="-381000" algn="l" rtl="0">
              <a:lnSpc>
                <a:spcPct val="100000"/>
              </a:lnSpc>
              <a:spcBef>
                <a:spcPts val="1600"/>
              </a:spcBef>
              <a:spcAft>
                <a:spcPts val="0"/>
              </a:spcAft>
              <a:buClr>
                <a:srgbClr val="797979"/>
              </a:buClr>
              <a:buSzPts val="2400"/>
              <a:buFont typeface="Arial"/>
              <a:buChar char="•"/>
              <a:defRPr sz="2400" b="0" i="0" u="none" strike="noStrike" cap="none">
                <a:solidFill>
                  <a:srgbClr val="797979"/>
                </a:solidFill>
                <a:latin typeface="Lato"/>
                <a:ea typeface="Lato"/>
                <a:cs typeface="Lato"/>
                <a:sym typeface="Lato"/>
              </a:defRPr>
            </a:lvl2pPr>
            <a:lvl3pPr marL="1371600" marR="0" lvl="2" indent="-361950" algn="l" rtl="0">
              <a:lnSpc>
                <a:spcPct val="100000"/>
              </a:lnSpc>
              <a:spcBef>
                <a:spcPts val="1600"/>
              </a:spcBef>
              <a:spcAft>
                <a:spcPts val="0"/>
              </a:spcAft>
              <a:buClr>
                <a:srgbClr val="797979"/>
              </a:buClr>
              <a:buSzPts val="2100"/>
              <a:buFont typeface="Arial"/>
              <a:buChar char="•"/>
              <a:defRPr sz="2100" b="0" i="0" u="none" strike="noStrike" cap="none">
                <a:solidFill>
                  <a:srgbClr val="797979"/>
                </a:solidFill>
                <a:latin typeface="Lato"/>
                <a:ea typeface="Lato"/>
                <a:cs typeface="Lato"/>
                <a:sym typeface="Lato"/>
              </a:defRPr>
            </a:lvl3pPr>
            <a:lvl4pPr marL="1828800" marR="0" lvl="3" indent="-342900" algn="l" rtl="0">
              <a:lnSpc>
                <a:spcPct val="100000"/>
              </a:lnSpc>
              <a:spcBef>
                <a:spcPts val="1600"/>
              </a:spcBef>
              <a:spcAft>
                <a:spcPts val="0"/>
              </a:spcAft>
              <a:buClr>
                <a:srgbClr val="797979"/>
              </a:buClr>
              <a:buSzPts val="1800"/>
              <a:buFont typeface="Arial"/>
              <a:buChar char="•"/>
              <a:defRPr sz="1800" b="0" i="0" u="none" strike="noStrike" cap="none">
                <a:solidFill>
                  <a:srgbClr val="797979"/>
                </a:solidFill>
                <a:latin typeface="Lato"/>
                <a:ea typeface="Lato"/>
                <a:cs typeface="Lato"/>
                <a:sym typeface="Lato"/>
              </a:defRPr>
            </a:lvl4pPr>
            <a:lvl5pPr marL="2286000" marR="0" lvl="4" indent="-342900" algn="l" rtl="0">
              <a:lnSpc>
                <a:spcPct val="100000"/>
              </a:lnSpc>
              <a:spcBef>
                <a:spcPts val="1600"/>
              </a:spcBef>
              <a:spcAft>
                <a:spcPts val="0"/>
              </a:spcAft>
              <a:buClr>
                <a:srgbClr val="797979"/>
              </a:buClr>
              <a:buSzPts val="1800"/>
              <a:buFont typeface="Arial"/>
              <a:buChar char="•"/>
              <a:defRPr sz="1800" b="0" i="0" u="none" strike="noStrike" cap="none">
                <a:solidFill>
                  <a:srgbClr val="797979"/>
                </a:solidFill>
                <a:latin typeface="Lato"/>
                <a:ea typeface="Lato"/>
                <a:cs typeface="Lato"/>
                <a:sym typeface="Lato"/>
              </a:defRPr>
            </a:lvl5pPr>
            <a:lvl6pPr marL="2743200" marR="0" lvl="5" indent="-228600" algn="l" rtl="0">
              <a:lnSpc>
                <a:spcPct val="90000"/>
              </a:lnSpc>
              <a:spcBef>
                <a:spcPts val="16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1600"/>
              </a:spcBef>
              <a:spcAft>
                <a:spcPts val="16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cxnSp>
        <p:nvCxnSpPr>
          <p:cNvPr id="395" name="Google Shape;395;p57" descr="null"/>
          <p:cNvCxnSpPr/>
          <p:nvPr/>
        </p:nvCxnSpPr>
        <p:spPr>
          <a:xfrm>
            <a:off x="285353" y="4778046"/>
            <a:ext cx="8563200" cy="0"/>
          </a:xfrm>
          <a:prstGeom prst="straightConnector1">
            <a:avLst/>
          </a:prstGeom>
          <a:noFill/>
          <a:ln w="76200" cap="flat" cmpd="sng">
            <a:solidFill>
              <a:srgbClr val="1A343C"/>
            </a:solidFill>
            <a:prstDash val="solid"/>
            <a:miter lim="800000"/>
            <a:headEnd type="none" w="sm" len="sm"/>
            <a:tailEnd type="none" w="sm" len="sm"/>
          </a:ln>
        </p:spPr>
      </p:cxnSp>
      <p:pic>
        <p:nvPicPr>
          <p:cNvPr id="396" name="Google Shape;396;p57" descr="Facebook"/>
          <p:cNvPicPr preferRelativeResize="0"/>
          <p:nvPr/>
        </p:nvPicPr>
        <p:blipFill rotWithShape="1">
          <a:blip r:embed="rId2">
            <a:alphaModFix/>
          </a:blip>
          <a:srcRect/>
          <a:stretch/>
        </p:blipFill>
        <p:spPr>
          <a:xfrm>
            <a:off x="285353" y="4872362"/>
            <a:ext cx="173475" cy="173800"/>
          </a:xfrm>
          <a:prstGeom prst="rect">
            <a:avLst/>
          </a:prstGeom>
          <a:noFill/>
          <a:ln>
            <a:noFill/>
          </a:ln>
        </p:spPr>
      </p:pic>
      <p:pic>
        <p:nvPicPr>
          <p:cNvPr id="397" name="Google Shape;397;p57" descr="Twitter"/>
          <p:cNvPicPr preferRelativeResize="0"/>
          <p:nvPr/>
        </p:nvPicPr>
        <p:blipFill rotWithShape="1">
          <a:blip r:embed="rId3">
            <a:alphaModFix/>
          </a:blip>
          <a:srcRect/>
          <a:stretch/>
        </p:blipFill>
        <p:spPr>
          <a:xfrm>
            <a:off x="501159" y="4872362"/>
            <a:ext cx="173475" cy="173800"/>
          </a:xfrm>
          <a:prstGeom prst="rect">
            <a:avLst/>
          </a:prstGeom>
          <a:noFill/>
          <a:ln>
            <a:noFill/>
          </a:ln>
        </p:spPr>
      </p:pic>
      <p:pic>
        <p:nvPicPr>
          <p:cNvPr id="398" name="Google Shape;398;p57" descr="Youtube"/>
          <p:cNvPicPr preferRelativeResize="0"/>
          <p:nvPr/>
        </p:nvPicPr>
        <p:blipFill rotWithShape="1">
          <a:blip r:embed="rId4">
            <a:alphaModFix/>
          </a:blip>
          <a:srcRect/>
          <a:stretch/>
        </p:blipFill>
        <p:spPr>
          <a:xfrm>
            <a:off x="719829" y="4872362"/>
            <a:ext cx="173475" cy="173800"/>
          </a:xfrm>
          <a:prstGeom prst="rect">
            <a:avLst/>
          </a:prstGeom>
          <a:noFill/>
          <a:ln>
            <a:noFill/>
          </a:ln>
        </p:spPr>
      </p:pic>
      <p:pic>
        <p:nvPicPr>
          <p:cNvPr id="399" name="Google Shape;399;p57" descr="Instagram"/>
          <p:cNvPicPr preferRelativeResize="0"/>
          <p:nvPr/>
        </p:nvPicPr>
        <p:blipFill rotWithShape="1">
          <a:blip r:embed="rId5">
            <a:alphaModFix/>
          </a:blip>
          <a:srcRect/>
          <a:stretch/>
        </p:blipFill>
        <p:spPr>
          <a:xfrm>
            <a:off x="934294" y="4869148"/>
            <a:ext cx="176230" cy="175901"/>
          </a:xfrm>
          <a:prstGeom prst="rect">
            <a:avLst/>
          </a:prstGeom>
          <a:noFill/>
          <a:ln>
            <a:noFill/>
          </a:ln>
        </p:spPr>
      </p:pic>
      <p:pic>
        <p:nvPicPr>
          <p:cNvPr id="400" name="Google Shape;400;p57" descr="Pinterest"/>
          <p:cNvPicPr preferRelativeResize="0"/>
          <p:nvPr/>
        </p:nvPicPr>
        <p:blipFill rotWithShape="1">
          <a:blip r:embed="rId6">
            <a:alphaModFix/>
          </a:blip>
          <a:srcRect/>
          <a:stretch/>
        </p:blipFill>
        <p:spPr>
          <a:xfrm>
            <a:off x="1151292" y="4869148"/>
            <a:ext cx="175574" cy="175901"/>
          </a:xfrm>
          <a:prstGeom prst="rect">
            <a:avLst/>
          </a:prstGeom>
          <a:noFill/>
          <a:ln>
            <a:noFill/>
          </a:ln>
        </p:spPr>
      </p:pic>
      <p:pic>
        <p:nvPicPr>
          <p:cNvPr id="401" name="Google Shape;401;p57" descr="LinkedIn"/>
          <p:cNvPicPr preferRelativeResize="0"/>
          <p:nvPr/>
        </p:nvPicPr>
        <p:blipFill rotWithShape="1">
          <a:blip r:embed="rId7">
            <a:alphaModFix/>
          </a:blip>
          <a:srcRect/>
          <a:stretch/>
        </p:blipFill>
        <p:spPr>
          <a:xfrm>
            <a:off x="1367831" y="4868550"/>
            <a:ext cx="176499" cy="176499"/>
          </a:xfrm>
          <a:prstGeom prst="rect">
            <a:avLst/>
          </a:prstGeom>
          <a:noFill/>
          <a:ln>
            <a:noFill/>
          </a:ln>
        </p:spPr>
      </p:pic>
      <p:sp>
        <p:nvSpPr>
          <p:cNvPr id="402" name="Google Shape;402;p57"/>
          <p:cNvSpPr txBox="1"/>
          <p:nvPr/>
        </p:nvSpPr>
        <p:spPr>
          <a:xfrm>
            <a:off x="1556164" y="4868550"/>
            <a:ext cx="1896900" cy="507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700" b="1">
                <a:solidFill>
                  <a:srgbClr val="F4522C"/>
                </a:solidFill>
                <a:latin typeface="Lato"/>
                <a:ea typeface="Lato"/>
                <a:cs typeface="Lato"/>
                <a:sym typeface="Lato"/>
              </a:rPr>
              <a:t>@CAST_UDL  |  #UDL</a:t>
            </a:r>
            <a:endParaRPr sz="1100"/>
          </a:p>
          <a:p>
            <a:pPr marL="0" marR="0" lvl="0" indent="0" algn="l" rtl="0">
              <a:spcBef>
                <a:spcPts val="0"/>
              </a:spcBef>
              <a:spcAft>
                <a:spcPts val="0"/>
              </a:spcAft>
              <a:buNone/>
            </a:pPr>
            <a:br>
              <a:rPr lang="en" sz="700" b="1">
                <a:solidFill>
                  <a:srgbClr val="F4522C"/>
                </a:solidFill>
                <a:latin typeface="Lato"/>
                <a:ea typeface="Lato"/>
                <a:cs typeface="Lato"/>
                <a:sym typeface="Lato"/>
              </a:rPr>
            </a:br>
            <a:br>
              <a:rPr lang="en" sz="700" b="1">
                <a:solidFill>
                  <a:srgbClr val="F4522C"/>
                </a:solidFill>
                <a:latin typeface="Lato"/>
                <a:ea typeface="Lato"/>
                <a:cs typeface="Lato"/>
                <a:sym typeface="Lato"/>
              </a:rPr>
            </a:br>
            <a:endParaRPr sz="700" b="1">
              <a:solidFill>
                <a:srgbClr val="F4522C"/>
              </a:solidFill>
              <a:latin typeface="Lato"/>
              <a:ea typeface="Lato"/>
              <a:cs typeface="Lato"/>
              <a:sym typeface="Lato"/>
            </a:endParaRPr>
          </a:p>
        </p:txBody>
      </p:sp>
      <p:sp>
        <p:nvSpPr>
          <p:cNvPr id="403" name="Google Shape;403;p57"/>
          <p:cNvSpPr txBox="1">
            <a:spLocks noGrp="1"/>
          </p:cNvSpPr>
          <p:nvPr>
            <p:ph type="sldNum" idx="12"/>
          </p:nvPr>
        </p:nvSpPr>
        <p:spPr>
          <a:xfrm>
            <a:off x="285354" y="4834787"/>
            <a:ext cx="8563200" cy="2487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700" b="1">
                <a:solidFill>
                  <a:srgbClr val="1A343C"/>
                </a:solidFill>
                <a:latin typeface="Lato"/>
                <a:ea typeface="Lato"/>
                <a:cs typeface="Lato"/>
                <a:sym typeface="Lato"/>
              </a:defRPr>
            </a:lvl1pPr>
            <a:lvl2pPr marL="0" marR="0" lvl="1" indent="0" algn="ctr" rtl="0">
              <a:spcBef>
                <a:spcPts val="0"/>
              </a:spcBef>
              <a:buNone/>
              <a:defRPr sz="700" b="1">
                <a:solidFill>
                  <a:srgbClr val="1A343C"/>
                </a:solidFill>
                <a:latin typeface="Lato"/>
                <a:ea typeface="Lato"/>
                <a:cs typeface="Lato"/>
                <a:sym typeface="Lato"/>
              </a:defRPr>
            </a:lvl2pPr>
            <a:lvl3pPr marL="0" marR="0" lvl="2" indent="0" algn="ctr" rtl="0">
              <a:spcBef>
                <a:spcPts val="0"/>
              </a:spcBef>
              <a:buNone/>
              <a:defRPr sz="700" b="1">
                <a:solidFill>
                  <a:srgbClr val="1A343C"/>
                </a:solidFill>
                <a:latin typeface="Lato"/>
                <a:ea typeface="Lato"/>
                <a:cs typeface="Lato"/>
                <a:sym typeface="Lato"/>
              </a:defRPr>
            </a:lvl3pPr>
            <a:lvl4pPr marL="0" marR="0" lvl="3" indent="0" algn="ctr" rtl="0">
              <a:spcBef>
                <a:spcPts val="0"/>
              </a:spcBef>
              <a:buNone/>
              <a:defRPr sz="700" b="1">
                <a:solidFill>
                  <a:srgbClr val="1A343C"/>
                </a:solidFill>
                <a:latin typeface="Lato"/>
                <a:ea typeface="Lato"/>
                <a:cs typeface="Lato"/>
                <a:sym typeface="Lato"/>
              </a:defRPr>
            </a:lvl4pPr>
            <a:lvl5pPr marL="0" marR="0" lvl="4" indent="0" algn="ctr" rtl="0">
              <a:spcBef>
                <a:spcPts val="0"/>
              </a:spcBef>
              <a:buNone/>
              <a:defRPr sz="700" b="1">
                <a:solidFill>
                  <a:srgbClr val="1A343C"/>
                </a:solidFill>
                <a:latin typeface="Lato"/>
                <a:ea typeface="Lato"/>
                <a:cs typeface="Lato"/>
                <a:sym typeface="Lato"/>
              </a:defRPr>
            </a:lvl5pPr>
            <a:lvl6pPr marL="0" marR="0" lvl="5" indent="0" algn="ctr" rtl="0">
              <a:spcBef>
                <a:spcPts val="0"/>
              </a:spcBef>
              <a:buNone/>
              <a:defRPr sz="700" b="1">
                <a:solidFill>
                  <a:srgbClr val="1A343C"/>
                </a:solidFill>
                <a:latin typeface="Lato"/>
                <a:ea typeface="Lato"/>
                <a:cs typeface="Lato"/>
                <a:sym typeface="Lato"/>
              </a:defRPr>
            </a:lvl6pPr>
            <a:lvl7pPr marL="0" marR="0" lvl="6" indent="0" algn="ctr" rtl="0">
              <a:spcBef>
                <a:spcPts val="0"/>
              </a:spcBef>
              <a:buNone/>
              <a:defRPr sz="700" b="1">
                <a:solidFill>
                  <a:srgbClr val="1A343C"/>
                </a:solidFill>
                <a:latin typeface="Lato"/>
                <a:ea typeface="Lato"/>
                <a:cs typeface="Lato"/>
                <a:sym typeface="Lato"/>
              </a:defRPr>
            </a:lvl7pPr>
            <a:lvl8pPr marL="0" marR="0" lvl="7" indent="0" algn="ctr" rtl="0">
              <a:spcBef>
                <a:spcPts val="0"/>
              </a:spcBef>
              <a:buNone/>
              <a:defRPr sz="700" b="1">
                <a:solidFill>
                  <a:srgbClr val="1A343C"/>
                </a:solidFill>
                <a:latin typeface="Lato"/>
                <a:ea typeface="Lato"/>
                <a:cs typeface="Lato"/>
                <a:sym typeface="Lato"/>
              </a:defRPr>
            </a:lvl8pPr>
            <a:lvl9pPr marL="0" marR="0" lvl="8" indent="0" algn="ctr" rtl="0">
              <a:spcBef>
                <a:spcPts val="0"/>
              </a:spcBef>
              <a:buNone/>
              <a:defRPr sz="700" b="1">
                <a:solidFill>
                  <a:srgbClr val="1A343C"/>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sp>
        <p:nvSpPr>
          <p:cNvPr id="404" name="Google Shape;404;p57"/>
          <p:cNvSpPr txBox="1"/>
          <p:nvPr/>
        </p:nvSpPr>
        <p:spPr>
          <a:xfrm>
            <a:off x="7046854" y="4868550"/>
            <a:ext cx="1934700" cy="409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800">
                <a:solidFill>
                  <a:srgbClr val="1A343C"/>
                </a:solidFill>
                <a:latin typeface="Calibri"/>
                <a:ea typeface="Calibri"/>
                <a:cs typeface="Calibri"/>
                <a:sym typeface="Calibri"/>
              </a:rPr>
              <a:t>© 2018 </a:t>
            </a:r>
            <a:r>
              <a:rPr lang="en" sz="800" b="1">
                <a:solidFill>
                  <a:srgbClr val="1A343C"/>
                </a:solidFill>
                <a:latin typeface="Calibri"/>
                <a:ea typeface="Calibri"/>
                <a:cs typeface="Calibri"/>
                <a:sym typeface="Calibri"/>
              </a:rPr>
              <a:t>CAST | Until Learning Has No Limits</a:t>
            </a:r>
            <a:endParaRPr sz="800">
              <a:solidFill>
                <a:srgbClr val="1A343C"/>
              </a:solidFill>
              <a:latin typeface="Calibri"/>
              <a:ea typeface="Calibri"/>
              <a:cs typeface="Calibri"/>
              <a:sym typeface="Calibri"/>
            </a:endParaRPr>
          </a:p>
          <a:p>
            <a:pPr marL="0" marR="0" lvl="0" indent="0" algn="l" rtl="0">
              <a:spcBef>
                <a:spcPts val="0"/>
              </a:spcBef>
              <a:spcAft>
                <a:spcPts val="0"/>
              </a:spcAft>
              <a:buNone/>
            </a:pPr>
            <a:br>
              <a:rPr lang="en" sz="800">
                <a:solidFill>
                  <a:srgbClr val="25374D"/>
                </a:solidFill>
                <a:latin typeface="Calibri"/>
                <a:ea typeface="Calibri"/>
                <a:cs typeface="Calibri"/>
                <a:sym typeface="Calibri"/>
              </a:rPr>
            </a:br>
            <a:endParaRPr sz="700" b="1">
              <a:solidFill>
                <a:srgbClr val="25374D"/>
              </a:solidFill>
              <a:latin typeface="Lato"/>
              <a:ea typeface="Lato"/>
              <a:cs typeface="Lato"/>
              <a:sym typeface="Lato"/>
            </a:endParaRPr>
          </a:p>
        </p:txBody>
      </p:sp>
      <p:sp>
        <p:nvSpPr>
          <p:cNvPr id="405" name="Google Shape;405;p57"/>
          <p:cNvSpPr txBox="1">
            <a:spLocks noGrp="1"/>
          </p:cNvSpPr>
          <p:nvPr>
            <p:ph type="body" idx="2"/>
          </p:nvPr>
        </p:nvSpPr>
        <p:spPr>
          <a:xfrm>
            <a:off x="6059749" y="1404062"/>
            <a:ext cx="2771700" cy="32634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100000"/>
              </a:lnSpc>
              <a:spcBef>
                <a:spcPts val="800"/>
              </a:spcBef>
              <a:spcAft>
                <a:spcPts val="0"/>
              </a:spcAft>
              <a:buClr>
                <a:srgbClr val="797979"/>
              </a:buClr>
              <a:buSzPts val="2700"/>
              <a:buFont typeface="Arial"/>
              <a:buChar char="•"/>
              <a:defRPr sz="2700" b="0" i="0" u="none" strike="noStrike" cap="none">
                <a:solidFill>
                  <a:srgbClr val="797979"/>
                </a:solidFill>
                <a:latin typeface="Lato"/>
                <a:ea typeface="Lato"/>
                <a:cs typeface="Lato"/>
                <a:sym typeface="Lato"/>
              </a:defRPr>
            </a:lvl1pPr>
            <a:lvl2pPr marL="914400" marR="0" lvl="1" indent="-381000" algn="l" rtl="0">
              <a:lnSpc>
                <a:spcPct val="100000"/>
              </a:lnSpc>
              <a:spcBef>
                <a:spcPts val="1600"/>
              </a:spcBef>
              <a:spcAft>
                <a:spcPts val="0"/>
              </a:spcAft>
              <a:buClr>
                <a:srgbClr val="797979"/>
              </a:buClr>
              <a:buSzPts val="2400"/>
              <a:buFont typeface="Arial"/>
              <a:buChar char="•"/>
              <a:defRPr sz="2400" b="0" i="0" u="none" strike="noStrike" cap="none">
                <a:solidFill>
                  <a:srgbClr val="797979"/>
                </a:solidFill>
                <a:latin typeface="Lato"/>
                <a:ea typeface="Lato"/>
                <a:cs typeface="Lato"/>
                <a:sym typeface="Lato"/>
              </a:defRPr>
            </a:lvl2pPr>
            <a:lvl3pPr marL="1371600" marR="0" lvl="2" indent="-361950" algn="l" rtl="0">
              <a:lnSpc>
                <a:spcPct val="100000"/>
              </a:lnSpc>
              <a:spcBef>
                <a:spcPts val="1600"/>
              </a:spcBef>
              <a:spcAft>
                <a:spcPts val="0"/>
              </a:spcAft>
              <a:buClr>
                <a:srgbClr val="797979"/>
              </a:buClr>
              <a:buSzPts val="2100"/>
              <a:buFont typeface="Arial"/>
              <a:buChar char="•"/>
              <a:defRPr sz="2100" b="0" i="0" u="none" strike="noStrike" cap="none">
                <a:solidFill>
                  <a:srgbClr val="797979"/>
                </a:solidFill>
                <a:latin typeface="Lato"/>
                <a:ea typeface="Lato"/>
                <a:cs typeface="Lato"/>
                <a:sym typeface="Lato"/>
              </a:defRPr>
            </a:lvl3pPr>
            <a:lvl4pPr marL="1828800" marR="0" lvl="3" indent="-342900" algn="l" rtl="0">
              <a:lnSpc>
                <a:spcPct val="100000"/>
              </a:lnSpc>
              <a:spcBef>
                <a:spcPts val="1600"/>
              </a:spcBef>
              <a:spcAft>
                <a:spcPts val="0"/>
              </a:spcAft>
              <a:buClr>
                <a:srgbClr val="797979"/>
              </a:buClr>
              <a:buSzPts val="1800"/>
              <a:buFont typeface="Arial"/>
              <a:buChar char="•"/>
              <a:defRPr sz="1800" b="0" i="0" u="none" strike="noStrike" cap="none">
                <a:solidFill>
                  <a:srgbClr val="797979"/>
                </a:solidFill>
                <a:latin typeface="Lato"/>
                <a:ea typeface="Lato"/>
                <a:cs typeface="Lato"/>
                <a:sym typeface="Lato"/>
              </a:defRPr>
            </a:lvl4pPr>
            <a:lvl5pPr marL="2286000" marR="0" lvl="4" indent="-342900" algn="l" rtl="0">
              <a:lnSpc>
                <a:spcPct val="100000"/>
              </a:lnSpc>
              <a:spcBef>
                <a:spcPts val="1600"/>
              </a:spcBef>
              <a:spcAft>
                <a:spcPts val="0"/>
              </a:spcAft>
              <a:buClr>
                <a:srgbClr val="797979"/>
              </a:buClr>
              <a:buSzPts val="1800"/>
              <a:buFont typeface="Arial"/>
              <a:buChar char="•"/>
              <a:defRPr sz="1800" b="0" i="0" u="none" strike="noStrike" cap="none">
                <a:solidFill>
                  <a:srgbClr val="797979"/>
                </a:solidFill>
                <a:latin typeface="Lato"/>
                <a:ea typeface="Lato"/>
                <a:cs typeface="Lato"/>
                <a:sym typeface="Lato"/>
              </a:defRPr>
            </a:lvl5pPr>
            <a:lvl6pPr marL="2743200" marR="0" lvl="5" indent="-228600" algn="l" rtl="0">
              <a:lnSpc>
                <a:spcPct val="90000"/>
              </a:lnSpc>
              <a:spcBef>
                <a:spcPts val="16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1600"/>
              </a:spcBef>
              <a:spcAft>
                <a:spcPts val="16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06" name="Google Shape;406;p57"/>
          <p:cNvSpPr txBox="1">
            <a:spLocks noGrp="1"/>
          </p:cNvSpPr>
          <p:nvPr>
            <p:ph type="body" idx="3"/>
          </p:nvPr>
        </p:nvSpPr>
        <p:spPr>
          <a:xfrm>
            <a:off x="3183074" y="1413320"/>
            <a:ext cx="2769300" cy="32634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100000"/>
              </a:lnSpc>
              <a:spcBef>
                <a:spcPts val="800"/>
              </a:spcBef>
              <a:spcAft>
                <a:spcPts val="0"/>
              </a:spcAft>
              <a:buClr>
                <a:srgbClr val="797979"/>
              </a:buClr>
              <a:buSzPts val="2700"/>
              <a:buFont typeface="Arial"/>
              <a:buChar char="•"/>
              <a:defRPr sz="2700" b="0" i="0" u="none" strike="noStrike" cap="none">
                <a:solidFill>
                  <a:srgbClr val="797979"/>
                </a:solidFill>
                <a:latin typeface="Lato"/>
                <a:ea typeface="Lato"/>
                <a:cs typeface="Lato"/>
                <a:sym typeface="Lato"/>
              </a:defRPr>
            </a:lvl1pPr>
            <a:lvl2pPr marL="914400" marR="0" lvl="1" indent="-381000" algn="l" rtl="0">
              <a:lnSpc>
                <a:spcPct val="100000"/>
              </a:lnSpc>
              <a:spcBef>
                <a:spcPts val="1600"/>
              </a:spcBef>
              <a:spcAft>
                <a:spcPts val="0"/>
              </a:spcAft>
              <a:buClr>
                <a:srgbClr val="797979"/>
              </a:buClr>
              <a:buSzPts val="2400"/>
              <a:buFont typeface="Arial"/>
              <a:buChar char="•"/>
              <a:defRPr sz="2400" b="0" i="0" u="none" strike="noStrike" cap="none">
                <a:solidFill>
                  <a:srgbClr val="797979"/>
                </a:solidFill>
                <a:latin typeface="Lato"/>
                <a:ea typeface="Lato"/>
                <a:cs typeface="Lato"/>
                <a:sym typeface="Lato"/>
              </a:defRPr>
            </a:lvl2pPr>
            <a:lvl3pPr marL="1371600" marR="0" lvl="2" indent="-361950" algn="l" rtl="0">
              <a:lnSpc>
                <a:spcPct val="100000"/>
              </a:lnSpc>
              <a:spcBef>
                <a:spcPts val="1600"/>
              </a:spcBef>
              <a:spcAft>
                <a:spcPts val="0"/>
              </a:spcAft>
              <a:buClr>
                <a:srgbClr val="797979"/>
              </a:buClr>
              <a:buSzPts val="2100"/>
              <a:buFont typeface="Arial"/>
              <a:buChar char="•"/>
              <a:defRPr sz="2100" b="0" i="0" u="none" strike="noStrike" cap="none">
                <a:solidFill>
                  <a:srgbClr val="797979"/>
                </a:solidFill>
                <a:latin typeface="Lato"/>
                <a:ea typeface="Lato"/>
                <a:cs typeface="Lato"/>
                <a:sym typeface="Lato"/>
              </a:defRPr>
            </a:lvl3pPr>
            <a:lvl4pPr marL="1828800" marR="0" lvl="3" indent="-342900" algn="l" rtl="0">
              <a:lnSpc>
                <a:spcPct val="100000"/>
              </a:lnSpc>
              <a:spcBef>
                <a:spcPts val="1600"/>
              </a:spcBef>
              <a:spcAft>
                <a:spcPts val="0"/>
              </a:spcAft>
              <a:buClr>
                <a:srgbClr val="797979"/>
              </a:buClr>
              <a:buSzPts val="1800"/>
              <a:buFont typeface="Arial"/>
              <a:buChar char="•"/>
              <a:defRPr sz="1800" b="0" i="0" u="none" strike="noStrike" cap="none">
                <a:solidFill>
                  <a:srgbClr val="797979"/>
                </a:solidFill>
                <a:latin typeface="Lato"/>
                <a:ea typeface="Lato"/>
                <a:cs typeface="Lato"/>
                <a:sym typeface="Lato"/>
              </a:defRPr>
            </a:lvl4pPr>
            <a:lvl5pPr marL="2286000" marR="0" lvl="4" indent="-342900" algn="l" rtl="0">
              <a:lnSpc>
                <a:spcPct val="100000"/>
              </a:lnSpc>
              <a:spcBef>
                <a:spcPts val="1600"/>
              </a:spcBef>
              <a:spcAft>
                <a:spcPts val="0"/>
              </a:spcAft>
              <a:buClr>
                <a:srgbClr val="797979"/>
              </a:buClr>
              <a:buSzPts val="1800"/>
              <a:buFont typeface="Arial"/>
              <a:buChar char="•"/>
              <a:defRPr sz="1800" b="0" i="0" u="none" strike="noStrike" cap="none">
                <a:solidFill>
                  <a:srgbClr val="797979"/>
                </a:solidFill>
                <a:latin typeface="Lato"/>
                <a:ea typeface="Lato"/>
                <a:cs typeface="Lato"/>
                <a:sym typeface="Lato"/>
              </a:defRPr>
            </a:lvl5pPr>
            <a:lvl6pPr marL="2743200" marR="0" lvl="5" indent="-228600" algn="l" rtl="0">
              <a:lnSpc>
                <a:spcPct val="90000"/>
              </a:lnSpc>
              <a:spcBef>
                <a:spcPts val="16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1600"/>
              </a:spcBef>
              <a:spcAft>
                <a:spcPts val="16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4">
    <p:spTree>
      <p:nvGrpSpPr>
        <p:cNvPr id="1" name="Shape 407"/>
        <p:cNvGrpSpPr/>
        <p:nvPr/>
      </p:nvGrpSpPr>
      <p:grpSpPr>
        <a:xfrm>
          <a:off x="0" y="0"/>
          <a:ext cx="0" cy="0"/>
          <a:chOff x="0" y="0"/>
          <a:chExt cx="0" cy="0"/>
        </a:xfrm>
      </p:grpSpPr>
      <p:sp>
        <p:nvSpPr>
          <p:cNvPr id="408" name="Google Shape;408;p58"/>
          <p:cNvSpPr txBox="1">
            <a:spLocks noGrp="1"/>
          </p:cNvSpPr>
          <p:nvPr>
            <p:ph type="title"/>
          </p:nvPr>
        </p:nvSpPr>
        <p:spPr>
          <a:xfrm>
            <a:off x="311700" y="66466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4522D"/>
              </a:buClr>
              <a:buSzPts val="2700"/>
              <a:buFont typeface="Lato"/>
              <a:buNone/>
              <a:defRPr sz="2700" b="1" i="0" u="none" strike="noStrike" cap="none">
                <a:solidFill>
                  <a:srgbClr val="F4522D"/>
                </a:solidFill>
                <a:latin typeface="Lato"/>
                <a:ea typeface="Lato"/>
                <a:cs typeface="Lato"/>
                <a:sym typeface="Lato"/>
              </a:defRPr>
            </a:lvl1pPr>
            <a:lvl2pPr marR="0" lvl="1"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2pPr>
            <a:lvl3pPr marR="0" lvl="2"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3pPr>
            <a:lvl4pPr marR="0" lvl="3"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4pPr>
            <a:lvl5pPr marR="0" lvl="4"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5pPr>
            <a:lvl6pPr marR="0" lvl="5"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6pPr>
            <a:lvl7pPr marR="0" lvl="6"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7pPr>
            <a:lvl8pPr marR="0" lvl="7"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8pPr>
            <a:lvl9pPr marR="0" lvl="8"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9pPr>
          </a:lstStyle>
          <a:p>
            <a:endParaRPr/>
          </a:p>
        </p:txBody>
      </p:sp>
      <p:sp>
        <p:nvSpPr>
          <p:cNvPr id="409" name="Google Shape;409;p58"/>
          <p:cNvSpPr txBox="1">
            <a:spLocks noGrp="1"/>
          </p:cNvSpPr>
          <p:nvPr>
            <p:ph type="body" idx="1"/>
          </p:nvPr>
        </p:nvSpPr>
        <p:spPr>
          <a:xfrm>
            <a:off x="311700" y="1410975"/>
            <a:ext cx="40032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1pPr>
            <a:lvl2pPr marL="914400" marR="0" lvl="1"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2pPr>
            <a:lvl3pPr marL="1371600" marR="0" lvl="2"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3pPr>
            <a:lvl4pPr marL="1828800" marR="0" lvl="3"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4pPr>
            <a:lvl5pPr marL="2286000" marR="0" lvl="4"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5pPr>
            <a:lvl6pPr marL="2743200" marR="0" lvl="5"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6pPr>
            <a:lvl7pPr marL="3200400" marR="0" lvl="6"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7pPr>
            <a:lvl8pPr marL="3657600" marR="0" lvl="7"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8pPr>
            <a:lvl9pPr marL="4114800" marR="0" lvl="8" indent="-317500" algn="l" rtl="0">
              <a:lnSpc>
                <a:spcPct val="115000"/>
              </a:lnSpc>
              <a:spcBef>
                <a:spcPts val="1600"/>
              </a:spcBef>
              <a:spcAft>
                <a:spcPts val="1600"/>
              </a:spcAft>
              <a:buClr>
                <a:srgbClr val="666666"/>
              </a:buClr>
              <a:buSzPts val="1400"/>
              <a:buFont typeface="Lato"/>
              <a:buChar char="■"/>
              <a:defRPr sz="1400" b="0" i="0" u="none" strike="noStrike" cap="none">
                <a:solidFill>
                  <a:srgbClr val="666666"/>
                </a:solidFill>
                <a:latin typeface="Lato"/>
                <a:ea typeface="Lato"/>
                <a:cs typeface="Lato"/>
                <a:sym typeface="Lato"/>
              </a:defRPr>
            </a:lvl9pPr>
          </a:lstStyle>
          <a:p>
            <a:endParaRPr/>
          </a:p>
        </p:txBody>
      </p:sp>
      <p:sp>
        <p:nvSpPr>
          <p:cNvPr id="410" name="Google Shape;410;p58"/>
          <p:cNvSpPr txBox="1">
            <a:spLocks noGrp="1"/>
          </p:cNvSpPr>
          <p:nvPr>
            <p:ph type="body" idx="2"/>
          </p:nvPr>
        </p:nvSpPr>
        <p:spPr>
          <a:xfrm>
            <a:off x="4323450" y="1410975"/>
            <a:ext cx="45387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1pPr>
            <a:lvl2pPr marL="914400" marR="0" lvl="1"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2pPr>
            <a:lvl3pPr marL="1371600" marR="0" lvl="2"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3pPr>
            <a:lvl4pPr marL="1828800" marR="0" lvl="3"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4pPr>
            <a:lvl5pPr marL="2286000" marR="0" lvl="4"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5pPr>
            <a:lvl6pPr marL="2743200" marR="0" lvl="5"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6pPr>
            <a:lvl7pPr marL="3200400" marR="0" lvl="6"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7pPr>
            <a:lvl8pPr marL="3657600" marR="0" lvl="7"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8pPr>
            <a:lvl9pPr marL="4114800" marR="0" lvl="8" indent="-317500" algn="l" rtl="0">
              <a:lnSpc>
                <a:spcPct val="115000"/>
              </a:lnSpc>
              <a:spcBef>
                <a:spcPts val="1600"/>
              </a:spcBef>
              <a:spcAft>
                <a:spcPts val="1600"/>
              </a:spcAft>
              <a:buClr>
                <a:srgbClr val="666666"/>
              </a:buClr>
              <a:buSzPts val="1400"/>
              <a:buFont typeface="Lato"/>
              <a:buChar char="■"/>
              <a:defRPr sz="1400" b="0" i="0" u="none" strike="noStrike" cap="none">
                <a:solidFill>
                  <a:srgbClr val="666666"/>
                </a:solidFill>
                <a:latin typeface="Lato"/>
                <a:ea typeface="Lato"/>
                <a:cs typeface="Lato"/>
                <a:sym typeface="Lato"/>
              </a:defRPr>
            </a:lvl9pPr>
          </a:lstStyle>
          <a:p>
            <a:endParaRPr/>
          </a:p>
        </p:txBody>
      </p:sp>
      <p:pic>
        <p:nvPicPr>
          <p:cNvPr id="411" name="Google Shape;411;p58" descr="LinkedIn"/>
          <p:cNvPicPr preferRelativeResize="0"/>
          <p:nvPr/>
        </p:nvPicPr>
        <p:blipFill rotWithShape="1">
          <a:blip r:embed="rId2">
            <a:alphaModFix/>
          </a:blip>
          <a:srcRect/>
          <a:stretch/>
        </p:blipFill>
        <p:spPr>
          <a:xfrm>
            <a:off x="1346275" y="4882249"/>
            <a:ext cx="164875" cy="164847"/>
          </a:xfrm>
          <a:prstGeom prst="rect">
            <a:avLst/>
          </a:prstGeom>
          <a:noFill/>
          <a:ln>
            <a:noFill/>
          </a:ln>
        </p:spPr>
      </p:pic>
      <p:sp>
        <p:nvSpPr>
          <p:cNvPr id="412" name="Google Shape;412;p58"/>
          <p:cNvSpPr txBox="1">
            <a:spLocks noGrp="1"/>
          </p:cNvSpPr>
          <p:nvPr>
            <p:ph type="sldNum" idx="12"/>
          </p:nvPr>
        </p:nvSpPr>
        <p:spPr>
          <a:xfrm>
            <a:off x="4297650" y="4901567"/>
            <a:ext cx="548700" cy="1311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cxnSp>
        <p:nvCxnSpPr>
          <p:cNvPr id="413" name="Google Shape;413;p58" descr="null"/>
          <p:cNvCxnSpPr/>
          <p:nvPr/>
        </p:nvCxnSpPr>
        <p:spPr>
          <a:xfrm>
            <a:off x="281850" y="4737440"/>
            <a:ext cx="8580300" cy="0"/>
          </a:xfrm>
          <a:prstGeom prst="straightConnector1">
            <a:avLst/>
          </a:prstGeom>
          <a:noFill/>
          <a:ln w="76200" cap="flat" cmpd="sng">
            <a:solidFill>
              <a:srgbClr val="10343B"/>
            </a:solidFill>
            <a:prstDash val="solid"/>
            <a:round/>
            <a:headEnd type="none" w="sm" len="sm"/>
            <a:tailEnd type="none" w="sm" len="sm"/>
          </a:ln>
        </p:spPr>
      </p:cxnSp>
      <p:sp>
        <p:nvSpPr>
          <p:cNvPr id="414" name="Google Shape;414;p58"/>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10343B"/>
                </a:solidFill>
                <a:latin typeface="Lato"/>
                <a:ea typeface="Lato"/>
                <a:cs typeface="Lato"/>
                <a:sym typeface="Lato"/>
              </a:rPr>
              <a:t>© 2018 </a:t>
            </a:r>
            <a:r>
              <a:rPr lang="en" sz="700" b="1" i="0" u="none" strike="noStrike" cap="none">
                <a:solidFill>
                  <a:srgbClr val="10343B"/>
                </a:solidFill>
                <a:latin typeface="Lato"/>
                <a:ea typeface="Lato"/>
                <a:cs typeface="Lato"/>
                <a:sym typeface="Lato"/>
              </a:rPr>
              <a:t>CAST | Until Learning Has No Limits</a:t>
            </a:r>
            <a:endParaRPr sz="700" b="1" i="0" u="none" strike="noStrike" cap="none">
              <a:solidFill>
                <a:srgbClr val="10343B"/>
              </a:solidFill>
              <a:latin typeface="Lato"/>
              <a:ea typeface="Lato"/>
              <a:cs typeface="Lato"/>
              <a:sym typeface="Lato"/>
            </a:endParaRPr>
          </a:p>
        </p:txBody>
      </p:sp>
      <p:sp>
        <p:nvSpPr>
          <p:cNvPr id="415" name="Google Shape;415;p58"/>
          <p:cNvSpPr txBox="1"/>
          <p:nvPr/>
        </p:nvSpPr>
        <p:spPr>
          <a:xfrm>
            <a:off x="1478974" y="4855775"/>
            <a:ext cx="1391100" cy="240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r>
              <a:rPr lang="en" sz="700" b="1" i="0" u="none" strike="noStrike" cap="none">
                <a:solidFill>
                  <a:srgbClr val="F4522D"/>
                </a:solidFill>
                <a:latin typeface="Lato"/>
                <a:ea typeface="Lato"/>
                <a:cs typeface="Lato"/>
                <a:sym typeface="Lato"/>
              </a:rPr>
              <a:t>@CAST_UDL  |  #</a:t>
            </a:r>
            <a:r>
              <a:rPr lang="en" sz="700" b="1">
                <a:solidFill>
                  <a:srgbClr val="F4522D"/>
                </a:solidFill>
                <a:latin typeface="Lato"/>
                <a:ea typeface="Lato"/>
                <a:cs typeface="Lato"/>
                <a:sym typeface="Lato"/>
              </a:rPr>
              <a:t>UDLpower</a:t>
            </a: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p:txBody>
      </p:sp>
      <p:pic>
        <p:nvPicPr>
          <p:cNvPr id="416" name="Google Shape;416;p58" descr="Twitter"/>
          <p:cNvPicPr preferRelativeResize="0"/>
          <p:nvPr/>
        </p:nvPicPr>
        <p:blipFill rotWithShape="1">
          <a:blip r:embed="rId3">
            <a:alphaModFix/>
          </a:blip>
          <a:srcRect/>
          <a:stretch/>
        </p:blipFill>
        <p:spPr>
          <a:xfrm>
            <a:off x="494625" y="4883375"/>
            <a:ext cx="164875" cy="165208"/>
          </a:xfrm>
          <a:prstGeom prst="rect">
            <a:avLst/>
          </a:prstGeom>
          <a:noFill/>
          <a:ln>
            <a:noFill/>
          </a:ln>
        </p:spPr>
      </p:pic>
      <p:pic>
        <p:nvPicPr>
          <p:cNvPr id="417" name="Google Shape;417;p58" descr="Youtube"/>
          <p:cNvPicPr preferRelativeResize="0"/>
          <p:nvPr/>
        </p:nvPicPr>
        <p:blipFill rotWithShape="1">
          <a:blip r:embed="rId4">
            <a:alphaModFix/>
          </a:blip>
          <a:srcRect/>
          <a:stretch/>
        </p:blipFill>
        <p:spPr>
          <a:xfrm>
            <a:off x="707400" y="4883400"/>
            <a:ext cx="164875" cy="165180"/>
          </a:xfrm>
          <a:prstGeom prst="rect">
            <a:avLst/>
          </a:prstGeom>
          <a:noFill/>
          <a:ln>
            <a:noFill/>
          </a:ln>
        </p:spPr>
      </p:pic>
      <p:pic>
        <p:nvPicPr>
          <p:cNvPr id="418" name="Google Shape;418;p58" descr="Facebook"/>
          <p:cNvPicPr preferRelativeResize="0"/>
          <p:nvPr/>
        </p:nvPicPr>
        <p:blipFill rotWithShape="1">
          <a:blip r:embed="rId5">
            <a:alphaModFix/>
          </a:blip>
          <a:srcRect/>
          <a:stretch/>
        </p:blipFill>
        <p:spPr>
          <a:xfrm>
            <a:off x="281825" y="4883400"/>
            <a:ext cx="164875" cy="165175"/>
          </a:xfrm>
          <a:prstGeom prst="rect">
            <a:avLst/>
          </a:prstGeom>
          <a:noFill/>
          <a:ln>
            <a:noFill/>
          </a:ln>
        </p:spPr>
      </p:pic>
      <p:pic>
        <p:nvPicPr>
          <p:cNvPr id="419" name="Google Shape;419;p58" descr="Instagram"/>
          <p:cNvPicPr preferRelativeResize="0"/>
          <p:nvPr/>
        </p:nvPicPr>
        <p:blipFill rotWithShape="1">
          <a:blip r:embed="rId6">
            <a:alphaModFix/>
          </a:blip>
          <a:srcRect/>
          <a:stretch/>
        </p:blipFill>
        <p:spPr>
          <a:xfrm>
            <a:off x="920450" y="4882375"/>
            <a:ext cx="164875" cy="164571"/>
          </a:xfrm>
          <a:prstGeom prst="rect">
            <a:avLst/>
          </a:prstGeom>
          <a:noFill/>
          <a:ln>
            <a:noFill/>
          </a:ln>
        </p:spPr>
      </p:pic>
      <p:pic>
        <p:nvPicPr>
          <p:cNvPr id="420" name="Google Shape;420;p58" descr="Pinterest"/>
          <p:cNvPicPr preferRelativeResize="0"/>
          <p:nvPr/>
        </p:nvPicPr>
        <p:blipFill rotWithShape="1">
          <a:blip r:embed="rId7">
            <a:alphaModFix/>
          </a:blip>
          <a:srcRect/>
          <a:stretch/>
        </p:blipFill>
        <p:spPr>
          <a:xfrm>
            <a:off x="1133350" y="4883400"/>
            <a:ext cx="164875" cy="16518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5">
    <p:spTree>
      <p:nvGrpSpPr>
        <p:cNvPr id="1" name="Shape 421"/>
        <p:cNvGrpSpPr/>
        <p:nvPr/>
      </p:nvGrpSpPr>
      <p:grpSpPr>
        <a:xfrm>
          <a:off x="0" y="0"/>
          <a:ext cx="0" cy="0"/>
          <a:chOff x="0" y="0"/>
          <a:chExt cx="0" cy="0"/>
        </a:xfrm>
      </p:grpSpPr>
      <p:sp>
        <p:nvSpPr>
          <p:cNvPr id="422" name="Google Shape;422;p59"/>
          <p:cNvSpPr txBox="1">
            <a:spLocks noGrp="1"/>
          </p:cNvSpPr>
          <p:nvPr>
            <p:ph type="title"/>
          </p:nvPr>
        </p:nvSpPr>
        <p:spPr>
          <a:xfrm>
            <a:off x="311700" y="66466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4522D"/>
              </a:buClr>
              <a:buSzPts val="2700"/>
              <a:buFont typeface="Lato"/>
              <a:buNone/>
              <a:defRPr sz="2700" b="1" i="0" u="none" strike="noStrike" cap="none">
                <a:solidFill>
                  <a:srgbClr val="F4522D"/>
                </a:solidFill>
                <a:latin typeface="Lato"/>
                <a:ea typeface="Lato"/>
                <a:cs typeface="Lato"/>
                <a:sym typeface="Lato"/>
              </a:defRPr>
            </a:lvl1pPr>
            <a:lvl2pPr marR="0" lvl="1"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2pPr>
            <a:lvl3pPr marR="0" lvl="2"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3pPr>
            <a:lvl4pPr marR="0" lvl="3"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4pPr>
            <a:lvl5pPr marR="0" lvl="4"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5pPr>
            <a:lvl6pPr marR="0" lvl="5"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6pPr>
            <a:lvl7pPr marR="0" lvl="6"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7pPr>
            <a:lvl8pPr marR="0" lvl="7"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8pPr>
            <a:lvl9pPr marR="0" lvl="8"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9pPr>
          </a:lstStyle>
          <a:p>
            <a:endParaRPr/>
          </a:p>
        </p:txBody>
      </p:sp>
      <p:sp>
        <p:nvSpPr>
          <p:cNvPr id="423" name="Google Shape;423;p59"/>
          <p:cNvSpPr txBox="1">
            <a:spLocks noGrp="1"/>
          </p:cNvSpPr>
          <p:nvPr>
            <p:ph type="body" idx="1"/>
          </p:nvPr>
        </p:nvSpPr>
        <p:spPr>
          <a:xfrm>
            <a:off x="311700" y="1410975"/>
            <a:ext cx="40032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1pPr>
            <a:lvl2pPr marL="914400" marR="0" lvl="1"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2pPr>
            <a:lvl3pPr marL="1371600" marR="0" lvl="2"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3pPr>
            <a:lvl4pPr marL="1828800" marR="0" lvl="3"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4pPr>
            <a:lvl5pPr marL="2286000" marR="0" lvl="4"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5pPr>
            <a:lvl6pPr marL="2743200" marR="0" lvl="5"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6pPr>
            <a:lvl7pPr marL="3200400" marR="0" lvl="6"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7pPr>
            <a:lvl8pPr marL="3657600" marR="0" lvl="7"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8pPr>
            <a:lvl9pPr marL="4114800" marR="0" lvl="8" indent="-317500" algn="l" rtl="0">
              <a:lnSpc>
                <a:spcPct val="115000"/>
              </a:lnSpc>
              <a:spcBef>
                <a:spcPts val="1600"/>
              </a:spcBef>
              <a:spcAft>
                <a:spcPts val="1600"/>
              </a:spcAft>
              <a:buClr>
                <a:srgbClr val="666666"/>
              </a:buClr>
              <a:buSzPts val="1400"/>
              <a:buFont typeface="Lato"/>
              <a:buChar char="■"/>
              <a:defRPr sz="1400" b="0" i="0" u="none" strike="noStrike" cap="none">
                <a:solidFill>
                  <a:srgbClr val="666666"/>
                </a:solidFill>
                <a:latin typeface="Lato"/>
                <a:ea typeface="Lato"/>
                <a:cs typeface="Lato"/>
                <a:sym typeface="Lato"/>
              </a:defRPr>
            </a:lvl9pPr>
          </a:lstStyle>
          <a:p>
            <a:endParaRPr/>
          </a:p>
        </p:txBody>
      </p:sp>
      <p:sp>
        <p:nvSpPr>
          <p:cNvPr id="424" name="Google Shape;424;p59"/>
          <p:cNvSpPr txBox="1">
            <a:spLocks noGrp="1"/>
          </p:cNvSpPr>
          <p:nvPr>
            <p:ph type="body" idx="2"/>
          </p:nvPr>
        </p:nvSpPr>
        <p:spPr>
          <a:xfrm>
            <a:off x="4323450" y="1410975"/>
            <a:ext cx="45387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1pPr>
            <a:lvl2pPr marL="914400" marR="0" lvl="1"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2pPr>
            <a:lvl3pPr marL="1371600" marR="0" lvl="2"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3pPr>
            <a:lvl4pPr marL="1828800" marR="0" lvl="3"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4pPr>
            <a:lvl5pPr marL="2286000" marR="0" lvl="4"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5pPr>
            <a:lvl6pPr marL="2743200" marR="0" lvl="5"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6pPr>
            <a:lvl7pPr marL="3200400" marR="0" lvl="6"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7pPr>
            <a:lvl8pPr marL="3657600" marR="0" lvl="7"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8pPr>
            <a:lvl9pPr marL="4114800" marR="0" lvl="8" indent="-317500" algn="l" rtl="0">
              <a:lnSpc>
                <a:spcPct val="115000"/>
              </a:lnSpc>
              <a:spcBef>
                <a:spcPts val="1600"/>
              </a:spcBef>
              <a:spcAft>
                <a:spcPts val="1600"/>
              </a:spcAft>
              <a:buClr>
                <a:srgbClr val="666666"/>
              </a:buClr>
              <a:buSzPts val="1400"/>
              <a:buFont typeface="Lato"/>
              <a:buChar char="■"/>
              <a:defRPr sz="1400" b="0" i="0" u="none" strike="noStrike" cap="none">
                <a:solidFill>
                  <a:srgbClr val="666666"/>
                </a:solidFill>
                <a:latin typeface="Lato"/>
                <a:ea typeface="Lato"/>
                <a:cs typeface="Lato"/>
                <a:sym typeface="Lato"/>
              </a:defRPr>
            </a:lvl9pPr>
          </a:lstStyle>
          <a:p>
            <a:endParaRPr/>
          </a:p>
        </p:txBody>
      </p:sp>
      <p:pic>
        <p:nvPicPr>
          <p:cNvPr id="425" name="Google Shape;425;p59" descr="LinkedIn"/>
          <p:cNvPicPr preferRelativeResize="0"/>
          <p:nvPr/>
        </p:nvPicPr>
        <p:blipFill rotWithShape="1">
          <a:blip r:embed="rId2">
            <a:alphaModFix/>
          </a:blip>
          <a:srcRect/>
          <a:stretch/>
        </p:blipFill>
        <p:spPr>
          <a:xfrm>
            <a:off x="1346275" y="4882249"/>
            <a:ext cx="164875" cy="164847"/>
          </a:xfrm>
          <a:prstGeom prst="rect">
            <a:avLst/>
          </a:prstGeom>
          <a:noFill/>
          <a:ln>
            <a:noFill/>
          </a:ln>
        </p:spPr>
      </p:pic>
      <p:sp>
        <p:nvSpPr>
          <p:cNvPr id="426" name="Google Shape;426;p59"/>
          <p:cNvSpPr txBox="1">
            <a:spLocks noGrp="1"/>
          </p:cNvSpPr>
          <p:nvPr>
            <p:ph type="sldNum" idx="12"/>
          </p:nvPr>
        </p:nvSpPr>
        <p:spPr>
          <a:xfrm>
            <a:off x="4297650" y="4901567"/>
            <a:ext cx="548700" cy="1311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cxnSp>
        <p:nvCxnSpPr>
          <p:cNvPr id="427" name="Google Shape;427;p59" descr="null"/>
          <p:cNvCxnSpPr/>
          <p:nvPr/>
        </p:nvCxnSpPr>
        <p:spPr>
          <a:xfrm>
            <a:off x="281850" y="4737440"/>
            <a:ext cx="8580300" cy="0"/>
          </a:xfrm>
          <a:prstGeom prst="straightConnector1">
            <a:avLst/>
          </a:prstGeom>
          <a:noFill/>
          <a:ln w="76200" cap="flat" cmpd="sng">
            <a:solidFill>
              <a:srgbClr val="10343B"/>
            </a:solidFill>
            <a:prstDash val="solid"/>
            <a:round/>
            <a:headEnd type="none" w="sm" len="sm"/>
            <a:tailEnd type="none" w="sm" len="sm"/>
          </a:ln>
        </p:spPr>
      </p:cxnSp>
      <p:sp>
        <p:nvSpPr>
          <p:cNvPr id="428" name="Google Shape;428;p59"/>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10343B"/>
                </a:solidFill>
                <a:latin typeface="Lato"/>
                <a:ea typeface="Lato"/>
                <a:cs typeface="Lato"/>
                <a:sym typeface="Lato"/>
              </a:rPr>
              <a:t>© 2018 </a:t>
            </a:r>
            <a:r>
              <a:rPr lang="en" sz="700" b="1" i="0" u="none" strike="noStrike" cap="none">
                <a:solidFill>
                  <a:srgbClr val="10343B"/>
                </a:solidFill>
                <a:latin typeface="Lato"/>
                <a:ea typeface="Lato"/>
                <a:cs typeface="Lato"/>
                <a:sym typeface="Lato"/>
              </a:rPr>
              <a:t>CAST | Until Learning Has No Limits</a:t>
            </a:r>
            <a:endParaRPr sz="700" b="1" i="0" u="none" strike="noStrike" cap="none">
              <a:solidFill>
                <a:srgbClr val="10343B"/>
              </a:solidFill>
              <a:latin typeface="Lato"/>
              <a:ea typeface="Lato"/>
              <a:cs typeface="Lato"/>
              <a:sym typeface="Lato"/>
            </a:endParaRPr>
          </a:p>
        </p:txBody>
      </p:sp>
      <p:sp>
        <p:nvSpPr>
          <p:cNvPr id="429" name="Google Shape;429;p59"/>
          <p:cNvSpPr txBox="1"/>
          <p:nvPr/>
        </p:nvSpPr>
        <p:spPr>
          <a:xfrm>
            <a:off x="1478974" y="4855775"/>
            <a:ext cx="1391100" cy="240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r>
              <a:rPr lang="en" sz="700" b="1" i="0" u="none" strike="noStrike" cap="none">
                <a:solidFill>
                  <a:srgbClr val="F4522D"/>
                </a:solidFill>
                <a:latin typeface="Lato"/>
                <a:ea typeface="Lato"/>
                <a:cs typeface="Lato"/>
                <a:sym typeface="Lato"/>
              </a:rPr>
              <a:t>@CAST_UDL  |  #</a:t>
            </a:r>
            <a:r>
              <a:rPr lang="en" sz="700" b="1">
                <a:solidFill>
                  <a:srgbClr val="F4522D"/>
                </a:solidFill>
                <a:latin typeface="Lato"/>
                <a:ea typeface="Lato"/>
                <a:cs typeface="Lato"/>
                <a:sym typeface="Lato"/>
              </a:rPr>
              <a:t>UDLpower</a:t>
            </a: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p:txBody>
      </p:sp>
      <p:pic>
        <p:nvPicPr>
          <p:cNvPr id="430" name="Google Shape;430;p59" descr="Twitter"/>
          <p:cNvPicPr preferRelativeResize="0"/>
          <p:nvPr/>
        </p:nvPicPr>
        <p:blipFill rotWithShape="1">
          <a:blip r:embed="rId3">
            <a:alphaModFix/>
          </a:blip>
          <a:srcRect/>
          <a:stretch/>
        </p:blipFill>
        <p:spPr>
          <a:xfrm>
            <a:off x="494625" y="4883375"/>
            <a:ext cx="164875" cy="165208"/>
          </a:xfrm>
          <a:prstGeom prst="rect">
            <a:avLst/>
          </a:prstGeom>
          <a:noFill/>
          <a:ln>
            <a:noFill/>
          </a:ln>
        </p:spPr>
      </p:pic>
      <p:pic>
        <p:nvPicPr>
          <p:cNvPr id="431" name="Google Shape;431;p59" descr="Youtube"/>
          <p:cNvPicPr preferRelativeResize="0"/>
          <p:nvPr/>
        </p:nvPicPr>
        <p:blipFill rotWithShape="1">
          <a:blip r:embed="rId4">
            <a:alphaModFix/>
          </a:blip>
          <a:srcRect/>
          <a:stretch/>
        </p:blipFill>
        <p:spPr>
          <a:xfrm>
            <a:off x="707400" y="4883400"/>
            <a:ext cx="164875" cy="165180"/>
          </a:xfrm>
          <a:prstGeom prst="rect">
            <a:avLst/>
          </a:prstGeom>
          <a:noFill/>
          <a:ln>
            <a:noFill/>
          </a:ln>
        </p:spPr>
      </p:pic>
      <p:pic>
        <p:nvPicPr>
          <p:cNvPr id="432" name="Google Shape;432;p59" descr="Facebook"/>
          <p:cNvPicPr preferRelativeResize="0"/>
          <p:nvPr/>
        </p:nvPicPr>
        <p:blipFill rotWithShape="1">
          <a:blip r:embed="rId5">
            <a:alphaModFix/>
          </a:blip>
          <a:srcRect/>
          <a:stretch/>
        </p:blipFill>
        <p:spPr>
          <a:xfrm>
            <a:off x="281825" y="4883400"/>
            <a:ext cx="164875" cy="165175"/>
          </a:xfrm>
          <a:prstGeom prst="rect">
            <a:avLst/>
          </a:prstGeom>
          <a:noFill/>
          <a:ln>
            <a:noFill/>
          </a:ln>
        </p:spPr>
      </p:pic>
      <p:pic>
        <p:nvPicPr>
          <p:cNvPr id="433" name="Google Shape;433;p59" descr="Instagram"/>
          <p:cNvPicPr preferRelativeResize="0"/>
          <p:nvPr/>
        </p:nvPicPr>
        <p:blipFill rotWithShape="1">
          <a:blip r:embed="rId6">
            <a:alphaModFix/>
          </a:blip>
          <a:srcRect/>
          <a:stretch/>
        </p:blipFill>
        <p:spPr>
          <a:xfrm>
            <a:off x="920450" y="4882375"/>
            <a:ext cx="164875" cy="164571"/>
          </a:xfrm>
          <a:prstGeom prst="rect">
            <a:avLst/>
          </a:prstGeom>
          <a:noFill/>
          <a:ln>
            <a:noFill/>
          </a:ln>
        </p:spPr>
      </p:pic>
      <p:pic>
        <p:nvPicPr>
          <p:cNvPr id="434" name="Google Shape;434;p59" descr="Pinterest"/>
          <p:cNvPicPr preferRelativeResize="0"/>
          <p:nvPr/>
        </p:nvPicPr>
        <p:blipFill rotWithShape="1">
          <a:blip r:embed="rId7">
            <a:alphaModFix/>
          </a:blip>
          <a:srcRect/>
          <a:stretch/>
        </p:blipFill>
        <p:spPr>
          <a:xfrm>
            <a:off x="1133350" y="4883400"/>
            <a:ext cx="164875" cy="16518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body 1">
  <p:cSld name="TITLE_AND_BODY_3">
    <p:spTree>
      <p:nvGrpSpPr>
        <p:cNvPr id="1" name="Shape 435"/>
        <p:cNvGrpSpPr/>
        <p:nvPr/>
      </p:nvGrpSpPr>
      <p:grpSpPr>
        <a:xfrm>
          <a:off x="0" y="0"/>
          <a:ext cx="0" cy="0"/>
          <a:chOff x="0" y="0"/>
          <a:chExt cx="0" cy="0"/>
        </a:xfrm>
      </p:grpSpPr>
      <p:sp>
        <p:nvSpPr>
          <p:cNvPr id="436" name="Google Shape;436;p60"/>
          <p:cNvSpPr txBox="1">
            <a:spLocks noGrp="1"/>
          </p:cNvSpPr>
          <p:nvPr>
            <p:ph type="title"/>
          </p:nvPr>
        </p:nvSpPr>
        <p:spPr>
          <a:xfrm>
            <a:off x="311700" y="66466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4522D"/>
              </a:buClr>
              <a:buSzPts val="2700"/>
              <a:buFont typeface="Lato"/>
              <a:buNone/>
              <a:defRPr sz="2700" b="1" i="0" u="none" strike="noStrike" cap="none">
                <a:solidFill>
                  <a:srgbClr val="F4522D"/>
                </a:solidFill>
                <a:latin typeface="Lato"/>
                <a:ea typeface="Lato"/>
                <a:cs typeface="Lato"/>
                <a:sym typeface="Lato"/>
              </a:defRPr>
            </a:lvl1pPr>
            <a:lvl2pPr marR="0" lvl="1"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2pPr>
            <a:lvl3pPr marR="0" lvl="2"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3pPr>
            <a:lvl4pPr marR="0" lvl="3"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4pPr>
            <a:lvl5pPr marR="0" lvl="4"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5pPr>
            <a:lvl6pPr marR="0" lvl="5"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6pPr>
            <a:lvl7pPr marR="0" lvl="6"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7pPr>
            <a:lvl8pPr marR="0" lvl="7"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8pPr>
            <a:lvl9pPr marR="0" lvl="8"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9pPr>
          </a:lstStyle>
          <a:p>
            <a:endParaRPr/>
          </a:p>
        </p:txBody>
      </p:sp>
      <p:sp>
        <p:nvSpPr>
          <p:cNvPr id="437" name="Google Shape;437;p60"/>
          <p:cNvSpPr txBox="1">
            <a:spLocks noGrp="1"/>
          </p:cNvSpPr>
          <p:nvPr>
            <p:ph type="body" idx="1"/>
          </p:nvPr>
        </p:nvSpPr>
        <p:spPr>
          <a:xfrm>
            <a:off x="311700" y="1410975"/>
            <a:ext cx="8284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1pPr>
            <a:lvl2pPr marL="914400" marR="0" lvl="1"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2pPr>
            <a:lvl3pPr marL="1371600" marR="0" lvl="2"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3pPr>
            <a:lvl4pPr marL="1828800" marR="0" lvl="3"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4pPr>
            <a:lvl5pPr marL="2286000" marR="0" lvl="4"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5pPr>
            <a:lvl6pPr marL="2743200" marR="0" lvl="5"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6pPr>
            <a:lvl7pPr marL="3200400" marR="0" lvl="6"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7pPr>
            <a:lvl8pPr marL="3657600" marR="0" lvl="7"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8pPr>
            <a:lvl9pPr marL="4114800" marR="0" lvl="8" indent="-317500" algn="l" rtl="0">
              <a:lnSpc>
                <a:spcPct val="115000"/>
              </a:lnSpc>
              <a:spcBef>
                <a:spcPts val="1600"/>
              </a:spcBef>
              <a:spcAft>
                <a:spcPts val="1600"/>
              </a:spcAft>
              <a:buClr>
                <a:srgbClr val="666666"/>
              </a:buClr>
              <a:buSzPts val="1400"/>
              <a:buFont typeface="Lato"/>
              <a:buChar char="■"/>
              <a:defRPr sz="1400" b="0" i="0" u="none" strike="noStrike" cap="none">
                <a:solidFill>
                  <a:srgbClr val="666666"/>
                </a:solidFill>
                <a:latin typeface="Lato"/>
                <a:ea typeface="Lato"/>
                <a:cs typeface="Lato"/>
                <a:sym typeface="Lato"/>
              </a:defRPr>
            </a:lvl9pPr>
          </a:lstStyle>
          <a:p>
            <a:endParaRPr/>
          </a:p>
        </p:txBody>
      </p:sp>
      <p:pic>
        <p:nvPicPr>
          <p:cNvPr id="438" name="Google Shape;438;p60" descr="LinkedIn"/>
          <p:cNvPicPr preferRelativeResize="0"/>
          <p:nvPr/>
        </p:nvPicPr>
        <p:blipFill rotWithShape="1">
          <a:blip r:embed="rId2">
            <a:alphaModFix/>
          </a:blip>
          <a:srcRect/>
          <a:stretch/>
        </p:blipFill>
        <p:spPr>
          <a:xfrm>
            <a:off x="1346275" y="4882249"/>
            <a:ext cx="164875" cy="164847"/>
          </a:xfrm>
          <a:prstGeom prst="rect">
            <a:avLst/>
          </a:prstGeom>
          <a:noFill/>
          <a:ln>
            <a:noFill/>
          </a:ln>
        </p:spPr>
      </p:pic>
      <p:sp>
        <p:nvSpPr>
          <p:cNvPr id="439" name="Google Shape;439;p60"/>
          <p:cNvSpPr txBox="1">
            <a:spLocks noGrp="1"/>
          </p:cNvSpPr>
          <p:nvPr>
            <p:ph type="sldNum" idx="12"/>
          </p:nvPr>
        </p:nvSpPr>
        <p:spPr>
          <a:xfrm>
            <a:off x="4297650" y="4901567"/>
            <a:ext cx="548700" cy="1311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cxnSp>
        <p:nvCxnSpPr>
          <p:cNvPr id="440" name="Google Shape;440;p60" descr="null"/>
          <p:cNvCxnSpPr/>
          <p:nvPr/>
        </p:nvCxnSpPr>
        <p:spPr>
          <a:xfrm>
            <a:off x="281850" y="4737440"/>
            <a:ext cx="8580300" cy="0"/>
          </a:xfrm>
          <a:prstGeom prst="straightConnector1">
            <a:avLst/>
          </a:prstGeom>
          <a:noFill/>
          <a:ln w="76200" cap="flat" cmpd="sng">
            <a:solidFill>
              <a:srgbClr val="10343B"/>
            </a:solidFill>
            <a:prstDash val="solid"/>
            <a:round/>
            <a:headEnd type="none" w="sm" len="sm"/>
            <a:tailEnd type="none" w="sm" len="sm"/>
          </a:ln>
        </p:spPr>
      </p:cxnSp>
      <p:sp>
        <p:nvSpPr>
          <p:cNvPr id="441" name="Google Shape;441;p60"/>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10343B"/>
                </a:solidFill>
                <a:latin typeface="Lato"/>
                <a:ea typeface="Lato"/>
                <a:cs typeface="Lato"/>
                <a:sym typeface="Lato"/>
              </a:rPr>
              <a:t>© 2018 </a:t>
            </a:r>
            <a:r>
              <a:rPr lang="en" sz="700" b="1" i="0" u="none" strike="noStrike" cap="none">
                <a:solidFill>
                  <a:srgbClr val="10343B"/>
                </a:solidFill>
                <a:latin typeface="Lato"/>
                <a:ea typeface="Lato"/>
                <a:cs typeface="Lato"/>
                <a:sym typeface="Lato"/>
              </a:rPr>
              <a:t>CAST | Until Learning Has No Limits</a:t>
            </a:r>
            <a:endParaRPr sz="700" b="1" i="0" u="none" strike="noStrike" cap="none">
              <a:solidFill>
                <a:srgbClr val="10343B"/>
              </a:solidFill>
              <a:latin typeface="Lato"/>
              <a:ea typeface="Lato"/>
              <a:cs typeface="Lato"/>
              <a:sym typeface="Lato"/>
            </a:endParaRPr>
          </a:p>
        </p:txBody>
      </p:sp>
      <p:sp>
        <p:nvSpPr>
          <p:cNvPr id="442" name="Google Shape;442;p60"/>
          <p:cNvSpPr txBox="1"/>
          <p:nvPr/>
        </p:nvSpPr>
        <p:spPr>
          <a:xfrm>
            <a:off x="1478973" y="4855775"/>
            <a:ext cx="1400100" cy="240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r>
              <a:rPr lang="en" sz="700" b="1" i="0" u="none" strike="noStrike" cap="none">
                <a:solidFill>
                  <a:srgbClr val="F4522D"/>
                </a:solidFill>
                <a:latin typeface="Lato"/>
                <a:ea typeface="Lato"/>
                <a:cs typeface="Lato"/>
                <a:sym typeface="Lato"/>
              </a:rPr>
              <a:t>@CAST_UDL  |  #</a:t>
            </a:r>
            <a:r>
              <a:rPr lang="en" sz="700" b="1">
                <a:solidFill>
                  <a:srgbClr val="F4522D"/>
                </a:solidFill>
                <a:latin typeface="Lato"/>
                <a:ea typeface="Lato"/>
                <a:cs typeface="Lato"/>
                <a:sym typeface="Lato"/>
              </a:rPr>
              <a:t>UDLpower</a:t>
            </a: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p:txBody>
      </p:sp>
      <p:pic>
        <p:nvPicPr>
          <p:cNvPr id="443" name="Google Shape;443;p60" descr="Twitter"/>
          <p:cNvPicPr preferRelativeResize="0"/>
          <p:nvPr/>
        </p:nvPicPr>
        <p:blipFill rotWithShape="1">
          <a:blip r:embed="rId3">
            <a:alphaModFix/>
          </a:blip>
          <a:srcRect/>
          <a:stretch/>
        </p:blipFill>
        <p:spPr>
          <a:xfrm>
            <a:off x="494625" y="4883375"/>
            <a:ext cx="164875" cy="165208"/>
          </a:xfrm>
          <a:prstGeom prst="rect">
            <a:avLst/>
          </a:prstGeom>
          <a:noFill/>
          <a:ln>
            <a:noFill/>
          </a:ln>
        </p:spPr>
      </p:pic>
      <p:pic>
        <p:nvPicPr>
          <p:cNvPr id="444" name="Google Shape;444;p60" descr="Youtube"/>
          <p:cNvPicPr preferRelativeResize="0"/>
          <p:nvPr/>
        </p:nvPicPr>
        <p:blipFill rotWithShape="1">
          <a:blip r:embed="rId4">
            <a:alphaModFix/>
          </a:blip>
          <a:srcRect/>
          <a:stretch/>
        </p:blipFill>
        <p:spPr>
          <a:xfrm>
            <a:off x="707400" y="4883400"/>
            <a:ext cx="164875" cy="165180"/>
          </a:xfrm>
          <a:prstGeom prst="rect">
            <a:avLst/>
          </a:prstGeom>
          <a:noFill/>
          <a:ln>
            <a:noFill/>
          </a:ln>
        </p:spPr>
      </p:pic>
      <p:pic>
        <p:nvPicPr>
          <p:cNvPr id="445" name="Google Shape;445;p60" descr="Facebook"/>
          <p:cNvPicPr preferRelativeResize="0"/>
          <p:nvPr/>
        </p:nvPicPr>
        <p:blipFill rotWithShape="1">
          <a:blip r:embed="rId5">
            <a:alphaModFix/>
          </a:blip>
          <a:srcRect/>
          <a:stretch/>
        </p:blipFill>
        <p:spPr>
          <a:xfrm>
            <a:off x="281825" y="4883400"/>
            <a:ext cx="164875" cy="165175"/>
          </a:xfrm>
          <a:prstGeom prst="rect">
            <a:avLst/>
          </a:prstGeom>
          <a:noFill/>
          <a:ln>
            <a:noFill/>
          </a:ln>
        </p:spPr>
      </p:pic>
      <p:pic>
        <p:nvPicPr>
          <p:cNvPr id="446" name="Google Shape;446;p60" descr="Instagram"/>
          <p:cNvPicPr preferRelativeResize="0"/>
          <p:nvPr/>
        </p:nvPicPr>
        <p:blipFill rotWithShape="1">
          <a:blip r:embed="rId6">
            <a:alphaModFix/>
          </a:blip>
          <a:srcRect/>
          <a:stretch/>
        </p:blipFill>
        <p:spPr>
          <a:xfrm>
            <a:off x="920450" y="4882375"/>
            <a:ext cx="164875" cy="164571"/>
          </a:xfrm>
          <a:prstGeom prst="rect">
            <a:avLst/>
          </a:prstGeom>
          <a:noFill/>
          <a:ln>
            <a:noFill/>
          </a:ln>
        </p:spPr>
      </p:pic>
      <p:pic>
        <p:nvPicPr>
          <p:cNvPr id="447" name="Google Shape;447;p60" descr="Pinterest"/>
          <p:cNvPicPr preferRelativeResize="0"/>
          <p:nvPr/>
        </p:nvPicPr>
        <p:blipFill rotWithShape="1">
          <a:blip r:embed="rId7">
            <a:alphaModFix/>
          </a:blip>
          <a:srcRect/>
          <a:stretch/>
        </p:blipFill>
        <p:spPr>
          <a:xfrm>
            <a:off x="1133350" y="4883400"/>
            <a:ext cx="164875" cy="1651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 gray mark L">
  <p:cSld name="SECTION_HEADER_1_1">
    <p:bg>
      <p:bgPr>
        <a:solidFill>
          <a:schemeClr val="dk2"/>
        </a:solidFill>
        <a:effectLst/>
      </p:bgPr>
    </p:bg>
    <p:spTree>
      <p:nvGrpSpPr>
        <p:cNvPr id="1" name="Shape 34"/>
        <p:cNvGrpSpPr/>
        <p:nvPr/>
      </p:nvGrpSpPr>
      <p:grpSpPr>
        <a:xfrm>
          <a:off x="0" y="0"/>
          <a:ext cx="0" cy="0"/>
          <a:chOff x="0" y="0"/>
          <a:chExt cx="0" cy="0"/>
        </a:xfrm>
      </p:grpSpPr>
      <p:pic>
        <p:nvPicPr>
          <p:cNvPr id="35" name="Google Shape;35;p7" descr="null"/>
          <p:cNvPicPr preferRelativeResize="0"/>
          <p:nvPr/>
        </p:nvPicPr>
        <p:blipFill>
          <a:blip r:embed="rId2">
            <a:alphaModFix/>
          </a:blip>
          <a:stretch>
            <a:fillRect/>
          </a:stretch>
        </p:blipFill>
        <p:spPr>
          <a:xfrm>
            <a:off x="-1116225" y="-445450"/>
            <a:ext cx="6593225" cy="6334400"/>
          </a:xfrm>
          <a:prstGeom prst="rect">
            <a:avLst/>
          </a:prstGeom>
          <a:noFill/>
          <a:ln>
            <a:noFill/>
          </a:ln>
        </p:spPr>
      </p:pic>
      <p:sp>
        <p:nvSpPr>
          <p:cNvPr id="36" name="Google Shape;36;p7"/>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4200"/>
              <a:buFont typeface="Lato"/>
              <a:buNone/>
              <a:defRPr sz="4200" b="1">
                <a:solidFill>
                  <a:schemeClr val="dk1"/>
                </a:solidFill>
                <a:latin typeface="Lato"/>
                <a:ea typeface="Lato"/>
                <a:cs typeface="Lato"/>
                <a:sym typeface="Lato"/>
              </a:defRPr>
            </a:lvl1pPr>
            <a:lvl2pPr lvl="1" rtl="0">
              <a:spcBef>
                <a:spcPts val="0"/>
              </a:spcBef>
              <a:spcAft>
                <a:spcPts val="0"/>
              </a:spcAft>
              <a:buClr>
                <a:schemeClr val="dk1"/>
              </a:buClr>
              <a:buSzPts val="4200"/>
              <a:buNone/>
              <a:defRPr sz="4200">
                <a:solidFill>
                  <a:schemeClr val="dk1"/>
                </a:solidFill>
              </a:defRPr>
            </a:lvl2pPr>
            <a:lvl3pPr lvl="2" rtl="0">
              <a:spcBef>
                <a:spcPts val="0"/>
              </a:spcBef>
              <a:spcAft>
                <a:spcPts val="0"/>
              </a:spcAft>
              <a:buClr>
                <a:schemeClr val="dk1"/>
              </a:buClr>
              <a:buSzPts val="4200"/>
              <a:buNone/>
              <a:defRPr sz="4200">
                <a:solidFill>
                  <a:schemeClr val="dk1"/>
                </a:solidFill>
              </a:defRPr>
            </a:lvl3pPr>
            <a:lvl4pPr lvl="3" rtl="0">
              <a:spcBef>
                <a:spcPts val="0"/>
              </a:spcBef>
              <a:spcAft>
                <a:spcPts val="0"/>
              </a:spcAft>
              <a:buClr>
                <a:schemeClr val="dk1"/>
              </a:buClr>
              <a:buSzPts val="4200"/>
              <a:buNone/>
              <a:defRPr sz="4200">
                <a:solidFill>
                  <a:schemeClr val="dk1"/>
                </a:solidFill>
              </a:defRPr>
            </a:lvl4pPr>
            <a:lvl5pPr lvl="4" rtl="0">
              <a:spcBef>
                <a:spcPts val="0"/>
              </a:spcBef>
              <a:spcAft>
                <a:spcPts val="0"/>
              </a:spcAft>
              <a:buClr>
                <a:schemeClr val="dk1"/>
              </a:buClr>
              <a:buSzPts val="4200"/>
              <a:buNone/>
              <a:defRPr sz="4200">
                <a:solidFill>
                  <a:schemeClr val="dk1"/>
                </a:solidFill>
              </a:defRPr>
            </a:lvl5pPr>
            <a:lvl6pPr lvl="5" rtl="0">
              <a:spcBef>
                <a:spcPts val="0"/>
              </a:spcBef>
              <a:spcAft>
                <a:spcPts val="0"/>
              </a:spcAft>
              <a:buClr>
                <a:schemeClr val="dk1"/>
              </a:buClr>
              <a:buSzPts val="4200"/>
              <a:buNone/>
              <a:defRPr sz="4200">
                <a:solidFill>
                  <a:schemeClr val="dk1"/>
                </a:solidFill>
              </a:defRPr>
            </a:lvl6pPr>
            <a:lvl7pPr lvl="6" rtl="0">
              <a:spcBef>
                <a:spcPts val="0"/>
              </a:spcBef>
              <a:spcAft>
                <a:spcPts val="0"/>
              </a:spcAft>
              <a:buClr>
                <a:schemeClr val="dk1"/>
              </a:buClr>
              <a:buSzPts val="4200"/>
              <a:buNone/>
              <a:defRPr sz="4200">
                <a:solidFill>
                  <a:schemeClr val="dk1"/>
                </a:solidFill>
              </a:defRPr>
            </a:lvl7pPr>
            <a:lvl8pPr lvl="7" rtl="0">
              <a:spcBef>
                <a:spcPts val="0"/>
              </a:spcBef>
              <a:spcAft>
                <a:spcPts val="0"/>
              </a:spcAft>
              <a:buClr>
                <a:schemeClr val="dk1"/>
              </a:buClr>
              <a:buSzPts val="4200"/>
              <a:buNone/>
              <a:defRPr sz="4200">
                <a:solidFill>
                  <a:schemeClr val="dk1"/>
                </a:solidFill>
              </a:defRPr>
            </a:lvl8pPr>
            <a:lvl9pPr lvl="8" rtl="0">
              <a:spcBef>
                <a:spcPts val="0"/>
              </a:spcBef>
              <a:spcAft>
                <a:spcPts val="0"/>
              </a:spcAft>
              <a:buClr>
                <a:schemeClr val="dk1"/>
              </a:buClr>
              <a:buSzPts val="4200"/>
              <a:buNone/>
              <a:defRPr sz="4200">
                <a:solidFill>
                  <a:schemeClr val="dk1"/>
                </a:solidFill>
              </a:defRPr>
            </a:lvl9pPr>
          </a:lstStyle>
          <a:p>
            <a:endParaRPr/>
          </a:p>
        </p:txBody>
      </p:sp>
      <p:sp>
        <p:nvSpPr>
          <p:cNvPr id="37" name="Google Shape;37;p7"/>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sp>
        <p:nvSpPr>
          <p:cNvPr id="38" name="Google Shape;38;p7"/>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ody 2">
  <p:cSld name="TITLE_AND_BODY_4">
    <p:spTree>
      <p:nvGrpSpPr>
        <p:cNvPr id="1" name="Shape 448"/>
        <p:cNvGrpSpPr/>
        <p:nvPr/>
      </p:nvGrpSpPr>
      <p:grpSpPr>
        <a:xfrm>
          <a:off x="0" y="0"/>
          <a:ext cx="0" cy="0"/>
          <a:chOff x="0" y="0"/>
          <a:chExt cx="0" cy="0"/>
        </a:xfrm>
      </p:grpSpPr>
      <p:sp>
        <p:nvSpPr>
          <p:cNvPr id="449" name="Google Shape;449;p61"/>
          <p:cNvSpPr txBox="1">
            <a:spLocks noGrp="1"/>
          </p:cNvSpPr>
          <p:nvPr>
            <p:ph type="title"/>
          </p:nvPr>
        </p:nvSpPr>
        <p:spPr>
          <a:xfrm>
            <a:off x="311700" y="66466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4522D"/>
              </a:buClr>
              <a:buSzPts val="2700"/>
              <a:buFont typeface="Lato"/>
              <a:buNone/>
              <a:defRPr sz="2700" b="1" i="0" u="none" strike="noStrike" cap="none">
                <a:solidFill>
                  <a:srgbClr val="F4522D"/>
                </a:solidFill>
                <a:latin typeface="Lato"/>
                <a:ea typeface="Lato"/>
                <a:cs typeface="Lato"/>
                <a:sym typeface="Lato"/>
              </a:defRPr>
            </a:lvl1pPr>
            <a:lvl2pPr marR="0" lvl="1"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2pPr>
            <a:lvl3pPr marR="0" lvl="2"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3pPr>
            <a:lvl4pPr marR="0" lvl="3"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4pPr>
            <a:lvl5pPr marR="0" lvl="4"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5pPr>
            <a:lvl6pPr marR="0" lvl="5"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6pPr>
            <a:lvl7pPr marR="0" lvl="6"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7pPr>
            <a:lvl8pPr marR="0" lvl="7"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8pPr>
            <a:lvl9pPr marR="0" lvl="8" algn="l" rtl="0">
              <a:lnSpc>
                <a:spcPct val="100000"/>
              </a:lnSpc>
              <a:spcBef>
                <a:spcPts val="0"/>
              </a:spcBef>
              <a:spcAft>
                <a:spcPts val="0"/>
              </a:spcAft>
              <a:buClr>
                <a:srgbClr val="F4522D"/>
              </a:buClr>
              <a:buSzPts val="2800"/>
              <a:buFont typeface="Arial"/>
              <a:buNone/>
              <a:defRPr sz="2800" b="0" i="0" u="none" strike="noStrike" cap="none">
                <a:solidFill>
                  <a:srgbClr val="F4522D"/>
                </a:solidFill>
                <a:latin typeface="Arial"/>
                <a:ea typeface="Arial"/>
                <a:cs typeface="Arial"/>
                <a:sym typeface="Arial"/>
              </a:defRPr>
            </a:lvl9pPr>
          </a:lstStyle>
          <a:p>
            <a:endParaRPr/>
          </a:p>
        </p:txBody>
      </p:sp>
      <p:sp>
        <p:nvSpPr>
          <p:cNvPr id="450" name="Google Shape;450;p61"/>
          <p:cNvSpPr txBox="1">
            <a:spLocks noGrp="1"/>
          </p:cNvSpPr>
          <p:nvPr>
            <p:ph type="body" idx="1"/>
          </p:nvPr>
        </p:nvSpPr>
        <p:spPr>
          <a:xfrm>
            <a:off x="311700" y="1410975"/>
            <a:ext cx="8284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1pPr>
            <a:lvl2pPr marL="914400" marR="0" lvl="1"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2pPr>
            <a:lvl3pPr marL="1371600" marR="0" lvl="2"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3pPr>
            <a:lvl4pPr marL="1828800" marR="0" lvl="3"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4pPr>
            <a:lvl5pPr marL="2286000" marR="0" lvl="4"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5pPr>
            <a:lvl6pPr marL="2743200" marR="0" lvl="5"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6pPr>
            <a:lvl7pPr marL="3200400" marR="0" lvl="6"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7pPr>
            <a:lvl8pPr marL="3657600" marR="0" lvl="7" indent="-317500" algn="l" rtl="0">
              <a:lnSpc>
                <a:spcPct val="115000"/>
              </a:lnSpc>
              <a:spcBef>
                <a:spcPts val="1600"/>
              </a:spcBef>
              <a:spcAft>
                <a:spcPts val="0"/>
              </a:spcAft>
              <a:buClr>
                <a:srgbClr val="666666"/>
              </a:buClr>
              <a:buSzPts val="1400"/>
              <a:buFont typeface="Lato"/>
              <a:buChar char="○"/>
              <a:defRPr sz="1400" b="0" i="0" u="none" strike="noStrike" cap="none">
                <a:solidFill>
                  <a:srgbClr val="666666"/>
                </a:solidFill>
                <a:latin typeface="Lato"/>
                <a:ea typeface="Lato"/>
                <a:cs typeface="Lato"/>
                <a:sym typeface="Lato"/>
              </a:defRPr>
            </a:lvl8pPr>
            <a:lvl9pPr marL="4114800" marR="0" lvl="8" indent="-317500" algn="l" rtl="0">
              <a:lnSpc>
                <a:spcPct val="115000"/>
              </a:lnSpc>
              <a:spcBef>
                <a:spcPts val="1600"/>
              </a:spcBef>
              <a:spcAft>
                <a:spcPts val="1600"/>
              </a:spcAft>
              <a:buClr>
                <a:srgbClr val="666666"/>
              </a:buClr>
              <a:buSzPts val="1400"/>
              <a:buFont typeface="Lato"/>
              <a:buChar char="■"/>
              <a:defRPr sz="1400" b="0" i="0" u="none" strike="noStrike" cap="none">
                <a:solidFill>
                  <a:srgbClr val="666666"/>
                </a:solidFill>
                <a:latin typeface="Lato"/>
                <a:ea typeface="Lato"/>
                <a:cs typeface="Lato"/>
                <a:sym typeface="Lato"/>
              </a:defRPr>
            </a:lvl9pPr>
          </a:lstStyle>
          <a:p>
            <a:endParaRPr/>
          </a:p>
        </p:txBody>
      </p:sp>
      <p:pic>
        <p:nvPicPr>
          <p:cNvPr id="451" name="Google Shape;451;p61" descr="LinkedIn"/>
          <p:cNvPicPr preferRelativeResize="0"/>
          <p:nvPr/>
        </p:nvPicPr>
        <p:blipFill rotWithShape="1">
          <a:blip r:embed="rId2">
            <a:alphaModFix/>
          </a:blip>
          <a:srcRect/>
          <a:stretch/>
        </p:blipFill>
        <p:spPr>
          <a:xfrm>
            <a:off x="1346275" y="4882249"/>
            <a:ext cx="164875" cy="164847"/>
          </a:xfrm>
          <a:prstGeom prst="rect">
            <a:avLst/>
          </a:prstGeom>
          <a:noFill/>
          <a:ln>
            <a:noFill/>
          </a:ln>
        </p:spPr>
      </p:pic>
      <p:sp>
        <p:nvSpPr>
          <p:cNvPr id="452" name="Google Shape;452;p61"/>
          <p:cNvSpPr txBox="1">
            <a:spLocks noGrp="1"/>
          </p:cNvSpPr>
          <p:nvPr>
            <p:ph type="sldNum" idx="12"/>
          </p:nvPr>
        </p:nvSpPr>
        <p:spPr>
          <a:xfrm>
            <a:off x="4297650" y="4901567"/>
            <a:ext cx="548700" cy="1311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700"/>
              <a:buFont typeface="Arial"/>
              <a:buNone/>
              <a:defRPr sz="700" b="1" i="0" u="none" strike="noStrike" cap="none">
                <a:solidFill>
                  <a:srgbClr val="10343B"/>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cxnSp>
        <p:nvCxnSpPr>
          <p:cNvPr id="453" name="Google Shape;453;p61" descr="null"/>
          <p:cNvCxnSpPr/>
          <p:nvPr/>
        </p:nvCxnSpPr>
        <p:spPr>
          <a:xfrm>
            <a:off x="281850" y="4737440"/>
            <a:ext cx="8580300" cy="0"/>
          </a:xfrm>
          <a:prstGeom prst="straightConnector1">
            <a:avLst/>
          </a:prstGeom>
          <a:noFill/>
          <a:ln w="76200" cap="flat" cmpd="sng">
            <a:solidFill>
              <a:srgbClr val="10343B"/>
            </a:solidFill>
            <a:prstDash val="solid"/>
            <a:round/>
            <a:headEnd type="none" w="sm" len="sm"/>
            <a:tailEnd type="none" w="sm" len="sm"/>
          </a:ln>
        </p:spPr>
      </p:cxnSp>
      <p:sp>
        <p:nvSpPr>
          <p:cNvPr id="454" name="Google Shape;454;p61"/>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10343B"/>
                </a:solidFill>
                <a:latin typeface="Lato"/>
                <a:ea typeface="Lato"/>
                <a:cs typeface="Lato"/>
                <a:sym typeface="Lato"/>
              </a:rPr>
              <a:t>© 2018 </a:t>
            </a:r>
            <a:r>
              <a:rPr lang="en" sz="700" b="1" i="0" u="none" strike="noStrike" cap="none">
                <a:solidFill>
                  <a:srgbClr val="10343B"/>
                </a:solidFill>
                <a:latin typeface="Lato"/>
                <a:ea typeface="Lato"/>
                <a:cs typeface="Lato"/>
                <a:sym typeface="Lato"/>
              </a:rPr>
              <a:t>CAST | Until Learning Has No Limits</a:t>
            </a:r>
            <a:endParaRPr sz="700" b="1" i="0" u="none" strike="noStrike" cap="none">
              <a:solidFill>
                <a:srgbClr val="10343B"/>
              </a:solidFill>
              <a:latin typeface="Lato"/>
              <a:ea typeface="Lato"/>
              <a:cs typeface="Lato"/>
              <a:sym typeface="Lato"/>
            </a:endParaRPr>
          </a:p>
        </p:txBody>
      </p:sp>
      <p:sp>
        <p:nvSpPr>
          <p:cNvPr id="455" name="Google Shape;455;p61"/>
          <p:cNvSpPr txBox="1"/>
          <p:nvPr/>
        </p:nvSpPr>
        <p:spPr>
          <a:xfrm>
            <a:off x="1478987" y="4855775"/>
            <a:ext cx="1243800" cy="240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a:p>
            <a:pPr marL="0" marR="0" lvl="0" indent="0" algn="l" rtl="0">
              <a:lnSpc>
                <a:spcPct val="115000"/>
              </a:lnSpc>
              <a:spcBef>
                <a:spcPts val="0"/>
              </a:spcBef>
              <a:spcAft>
                <a:spcPts val="0"/>
              </a:spcAft>
              <a:buClr>
                <a:srgbClr val="000000"/>
              </a:buClr>
              <a:buSzPts val="700"/>
              <a:buFont typeface="Arial"/>
              <a:buNone/>
            </a:pPr>
            <a:r>
              <a:rPr lang="en" sz="700" b="1" i="0" u="none" strike="noStrike" cap="none">
                <a:solidFill>
                  <a:srgbClr val="F4522D"/>
                </a:solidFill>
                <a:latin typeface="Lato"/>
                <a:ea typeface="Lato"/>
                <a:cs typeface="Lato"/>
                <a:sym typeface="Lato"/>
              </a:rPr>
              <a:t>@CAST_UDL  |  #</a:t>
            </a:r>
            <a:r>
              <a:rPr lang="en" sz="700" b="1">
                <a:solidFill>
                  <a:srgbClr val="F4522D"/>
                </a:solidFill>
                <a:latin typeface="Lato"/>
                <a:ea typeface="Lato"/>
                <a:cs typeface="Lato"/>
                <a:sym typeface="Lato"/>
              </a:rPr>
              <a:t>CASTPL</a:t>
            </a:r>
            <a:endParaRPr sz="700" b="1" i="0" u="none" strike="noStrike" cap="none">
              <a:solidFill>
                <a:srgbClr val="F4522D"/>
              </a:solidFill>
              <a:latin typeface="Lato"/>
              <a:ea typeface="Lato"/>
              <a:cs typeface="Lato"/>
              <a:sym typeface="Lato"/>
            </a:endParaRPr>
          </a:p>
          <a:p>
            <a:pPr marL="0" marR="0" lvl="0" indent="0" algn="r" rtl="0">
              <a:lnSpc>
                <a:spcPct val="115000"/>
              </a:lnSpc>
              <a:spcBef>
                <a:spcPts val="0"/>
              </a:spcBef>
              <a:spcAft>
                <a:spcPts val="0"/>
              </a:spcAft>
              <a:buClr>
                <a:srgbClr val="000000"/>
              </a:buClr>
              <a:buSzPts val="700"/>
              <a:buFont typeface="Arial"/>
              <a:buNone/>
            </a:pPr>
            <a:endParaRPr sz="700" b="1" i="0" u="none" strike="noStrike" cap="none">
              <a:solidFill>
                <a:srgbClr val="F4522D"/>
              </a:solidFill>
              <a:latin typeface="Lato"/>
              <a:ea typeface="Lato"/>
              <a:cs typeface="Lato"/>
              <a:sym typeface="Lato"/>
            </a:endParaRPr>
          </a:p>
        </p:txBody>
      </p:sp>
      <p:pic>
        <p:nvPicPr>
          <p:cNvPr id="456" name="Google Shape;456;p61" descr="Twitter"/>
          <p:cNvPicPr preferRelativeResize="0"/>
          <p:nvPr/>
        </p:nvPicPr>
        <p:blipFill rotWithShape="1">
          <a:blip r:embed="rId3">
            <a:alphaModFix/>
          </a:blip>
          <a:srcRect/>
          <a:stretch/>
        </p:blipFill>
        <p:spPr>
          <a:xfrm>
            <a:off x="494625" y="4883375"/>
            <a:ext cx="164875" cy="165208"/>
          </a:xfrm>
          <a:prstGeom prst="rect">
            <a:avLst/>
          </a:prstGeom>
          <a:noFill/>
          <a:ln>
            <a:noFill/>
          </a:ln>
        </p:spPr>
      </p:pic>
      <p:pic>
        <p:nvPicPr>
          <p:cNvPr id="457" name="Google Shape;457;p61" descr="Youtube"/>
          <p:cNvPicPr preferRelativeResize="0"/>
          <p:nvPr/>
        </p:nvPicPr>
        <p:blipFill rotWithShape="1">
          <a:blip r:embed="rId4">
            <a:alphaModFix/>
          </a:blip>
          <a:srcRect/>
          <a:stretch/>
        </p:blipFill>
        <p:spPr>
          <a:xfrm>
            <a:off x="707400" y="4883400"/>
            <a:ext cx="164875" cy="165180"/>
          </a:xfrm>
          <a:prstGeom prst="rect">
            <a:avLst/>
          </a:prstGeom>
          <a:noFill/>
          <a:ln>
            <a:noFill/>
          </a:ln>
        </p:spPr>
      </p:pic>
      <p:pic>
        <p:nvPicPr>
          <p:cNvPr id="458" name="Google Shape;458;p61" descr="Facebook"/>
          <p:cNvPicPr preferRelativeResize="0"/>
          <p:nvPr/>
        </p:nvPicPr>
        <p:blipFill rotWithShape="1">
          <a:blip r:embed="rId5">
            <a:alphaModFix/>
          </a:blip>
          <a:srcRect/>
          <a:stretch/>
        </p:blipFill>
        <p:spPr>
          <a:xfrm>
            <a:off x="281825" y="4883400"/>
            <a:ext cx="164875" cy="165175"/>
          </a:xfrm>
          <a:prstGeom prst="rect">
            <a:avLst/>
          </a:prstGeom>
          <a:noFill/>
          <a:ln>
            <a:noFill/>
          </a:ln>
        </p:spPr>
      </p:pic>
      <p:pic>
        <p:nvPicPr>
          <p:cNvPr id="459" name="Google Shape;459;p61" descr="Instagram"/>
          <p:cNvPicPr preferRelativeResize="0"/>
          <p:nvPr/>
        </p:nvPicPr>
        <p:blipFill rotWithShape="1">
          <a:blip r:embed="rId6">
            <a:alphaModFix/>
          </a:blip>
          <a:srcRect/>
          <a:stretch/>
        </p:blipFill>
        <p:spPr>
          <a:xfrm>
            <a:off x="920450" y="4882375"/>
            <a:ext cx="164875" cy="164571"/>
          </a:xfrm>
          <a:prstGeom prst="rect">
            <a:avLst/>
          </a:prstGeom>
          <a:noFill/>
          <a:ln>
            <a:noFill/>
          </a:ln>
        </p:spPr>
      </p:pic>
      <p:pic>
        <p:nvPicPr>
          <p:cNvPr id="460" name="Google Shape;460;p61" descr="Pinterest"/>
          <p:cNvPicPr preferRelativeResize="0"/>
          <p:nvPr/>
        </p:nvPicPr>
        <p:blipFill rotWithShape="1">
          <a:blip r:embed="rId7">
            <a:alphaModFix/>
          </a:blip>
          <a:srcRect/>
          <a:stretch/>
        </p:blipFill>
        <p:spPr>
          <a:xfrm>
            <a:off x="1133350" y="4883400"/>
            <a:ext cx="164875" cy="16518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wo columns 2 1">
  <p:cSld name="TITLE_AND_TWO_COLUMNS_2_1">
    <p:spTree>
      <p:nvGrpSpPr>
        <p:cNvPr id="1" name="Shape 461"/>
        <p:cNvGrpSpPr/>
        <p:nvPr/>
      </p:nvGrpSpPr>
      <p:grpSpPr>
        <a:xfrm>
          <a:off x="0" y="0"/>
          <a:ext cx="0" cy="0"/>
          <a:chOff x="0" y="0"/>
          <a:chExt cx="0" cy="0"/>
        </a:xfrm>
      </p:grpSpPr>
      <p:sp>
        <p:nvSpPr>
          <p:cNvPr id="462" name="Google Shape;462;p62"/>
          <p:cNvSpPr txBox="1">
            <a:spLocks noGrp="1"/>
          </p:cNvSpPr>
          <p:nvPr>
            <p:ph type="title"/>
          </p:nvPr>
        </p:nvSpPr>
        <p:spPr>
          <a:xfrm>
            <a:off x="4438825" y="664650"/>
            <a:ext cx="4393200" cy="572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4522D"/>
              </a:buClr>
              <a:buSzPts val="2700"/>
              <a:buFont typeface="Lato"/>
              <a:buNone/>
              <a:defRPr sz="2700" b="1">
                <a:solidFill>
                  <a:srgbClr val="F4522D"/>
                </a:solidFill>
                <a:latin typeface="Lato"/>
                <a:ea typeface="Lato"/>
                <a:cs typeface="Lato"/>
                <a:sym typeface="Lato"/>
              </a:defRPr>
            </a:lvl1pPr>
            <a:lvl2pPr lvl="1" rtl="0">
              <a:spcBef>
                <a:spcPts val="0"/>
              </a:spcBef>
              <a:spcAft>
                <a:spcPts val="0"/>
              </a:spcAft>
              <a:buClr>
                <a:srgbClr val="F4522D"/>
              </a:buClr>
              <a:buSzPts val="3200"/>
              <a:buNone/>
              <a:defRPr>
                <a:solidFill>
                  <a:srgbClr val="F4522D"/>
                </a:solidFill>
              </a:defRPr>
            </a:lvl2pPr>
            <a:lvl3pPr lvl="2" rtl="0">
              <a:spcBef>
                <a:spcPts val="0"/>
              </a:spcBef>
              <a:spcAft>
                <a:spcPts val="0"/>
              </a:spcAft>
              <a:buClr>
                <a:srgbClr val="F4522D"/>
              </a:buClr>
              <a:buSzPts val="3200"/>
              <a:buNone/>
              <a:defRPr>
                <a:solidFill>
                  <a:srgbClr val="F4522D"/>
                </a:solidFill>
              </a:defRPr>
            </a:lvl3pPr>
            <a:lvl4pPr lvl="3" rtl="0">
              <a:spcBef>
                <a:spcPts val="0"/>
              </a:spcBef>
              <a:spcAft>
                <a:spcPts val="0"/>
              </a:spcAft>
              <a:buClr>
                <a:srgbClr val="F4522D"/>
              </a:buClr>
              <a:buSzPts val="3200"/>
              <a:buNone/>
              <a:defRPr>
                <a:solidFill>
                  <a:srgbClr val="F4522D"/>
                </a:solidFill>
              </a:defRPr>
            </a:lvl4pPr>
            <a:lvl5pPr lvl="4" rtl="0">
              <a:spcBef>
                <a:spcPts val="0"/>
              </a:spcBef>
              <a:spcAft>
                <a:spcPts val="0"/>
              </a:spcAft>
              <a:buClr>
                <a:srgbClr val="F4522D"/>
              </a:buClr>
              <a:buSzPts val="3200"/>
              <a:buNone/>
              <a:defRPr>
                <a:solidFill>
                  <a:srgbClr val="F4522D"/>
                </a:solidFill>
              </a:defRPr>
            </a:lvl5pPr>
            <a:lvl6pPr lvl="5" rtl="0">
              <a:spcBef>
                <a:spcPts val="0"/>
              </a:spcBef>
              <a:spcAft>
                <a:spcPts val="0"/>
              </a:spcAft>
              <a:buClr>
                <a:srgbClr val="F4522D"/>
              </a:buClr>
              <a:buSzPts val="3200"/>
              <a:buNone/>
              <a:defRPr>
                <a:solidFill>
                  <a:srgbClr val="F4522D"/>
                </a:solidFill>
              </a:defRPr>
            </a:lvl6pPr>
            <a:lvl7pPr lvl="6" rtl="0">
              <a:spcBef>
                <a:spcPts val="0"/>
              </a:spcBef>
              <a:spcAft>
                <a:spcPts val="0"/>
              </a:spcAft>
              <a:buClr>
                <a:srgbClr val="F4522D"/>
              </a:buClr>
              <a:buSzPts val="3200"/>
              <a:buNone/>
              <a:defRPr>
                <a:solidFill>
                  <a:srgbClr val="F4522D"/>
                </a:solidFill>
              </a:defRPr>
            </a:lvl7pPr>
            <a:lvl8pPr lvl="7" rtl="0">
              <a:spcBef>
                <a:spcPts val="0"/>
              </a:spcBef>
              <a:spcAft>
                <a:spcPts val="0"/>
              </a:spcAft>
              <a:buClr>
                <a:srgbClr val="F4522D"/>
              </a:buClr>
              <a:buSzPts val="3200"/>
              <a:buNone/>
              <a:defRPr>
                <a:solidFill>
                  <a:srgbClr val="F4522D"/>
                </a:solidFill>
              </a:defRPr>
            </a:lvl8pPr>
            <a:lvl9pPr lvl="8" rtl="0">
              <a:spcBef>
                <a:spcPts val="0"/>
              </a:spcBef>
              <a:spcAft>
                <a:spcPts val="0"/>
              </a:spcAft>
              <a:buClr>
                <a:srgbClr val="F4522D"/>
              </a:buClr>
              <a:buSzPts val="3200"/>
              <a:buNone/>
              <a:defRPr>
                <a:solidFill>
                  <a:srgbClr val="F4522D"/>
                </a:solidFill>
              </a:defRPr>
            </a:lvl9pPr>
          </a:lstStyle>
          <a:p>
            <a:endParaRPr/>
          </a:p>
        </p:txBody>
      </p:sp>
      <p:sp>
        <p:nvSpPr>
          <p:cNvPr id="463" name="Google Shape;463;p62"/>
          <p:cNvSpPr txBox="1">
            <a:spLocks noGrp="1"/>
          </p:cNvSpPr>
          <p:nvPr>
            <p:ph type="body" idx="1"/>
          </p:nvPr>
        </p:nvSpPr>
        <p:spPr>
          <a:xfrm>
            <a:off x="4323450" y="1410975"/>
            <a:ext cx="45387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666666"/>
              </a:buClr>
              <a:buSzPts val="2400"/>
              <a:buFont typeface="Lato"/>
              <a:buChar char="●"/>
              <a:defRPr>
                <a:solidFill>
                  <a:srgbClr val="666666"/>
                </a:solidFill>
                <a:latin typeface="Lato"/>
                <a:ea typeface="Lato"/>
                <a:cs typeface="Lato"/>
                <a:sym typeface="Lato"/>
              </a:defRPr>
            </a:lvl1pPr>
            <a:lvl2pPr marL="914400" lvl="1" indent="-342900" rtl="0">
              <a:spcBef>
                <a:spcPts val="1600"/>
              </a:spcBef>
              <a:spcAft>
                <a:spcPts val="0"/>
              </a:spcAft>
              <a:buClr>
                <a:srgbClr val="666666"/>
              </a:buClr>
              <a:buSzPts val="1800"/>
              <a:buFont typeface="Lato"/>
              <a:buChar char="○"/>
              <a:defRPr sz="1800">
                <a:solidFill>
                  <a:srgbClr val="666666"/>
                </a:solidFill>
                <a:latin typeface="Lato"/>
                <a:ea typeface="Lato"/>
                <a:cs typeface="Lato"/>
                <a:sym typeface="Lato"/>
              </a:defRPr>
            </a:lvl2pPr>
            <a:lvl3pPr marL="1371600" lvl="2" indent="-342900" rtl="0">
              <a:spcBef>
                <a:spcPts val="1600"/>
              </a:spcBef>
              <a:spcAft>
                <a:spcPts val="0"/>
              </a:spcAft>
              <a:buClr>
                <a:srgbClr val="666666"/>
              </a:buClr>
              <a:buSzPts val="1800"/>
              <a:buFont typeface="Lato"/>
              <a:buChar char="■"/>
              <a:defRPr sz="1800">
                <a:solidFill>
                  <a:srgbClr val="666666"/>
                </a:solidFill>
                <a:latin typeface="Lato"/>
                <a:ea typeface="Lato"/>
                <a:cs typeface="Lato"/>
                <a:sym typeface="Lato"/>
              </a:defRPr>
            </a:lvl3pPr>
            <a:lvl4pPr marL="1828800" lvl="3" indent="-342900" rtl="0">
              <a:spcBef>
                <a:spcPts val="1600"/>
              </a:spcBef>
              <a:spcAft>
                <a:spcPts val="0"/>
              </a:spcAft>
              <a:buClr>
                <a:srgbClr val="666666"/>
              </a:buClr>
              <a:buSzPts val="1800"/>
              <a:buFont typeface="Lato"/>
              <a:buChar char="●"/>
              <a:defRPr sz="1800">
                <a:solidFill>
                  <a:srgbClr val="666666"/>
                </a:solidFill>
                <a:latin typeface="Lato"/>
                <a:ea typeface="Lato"/>
                <a:cs typeface="Lato"/>
                <a:sym typeface="Lato"/>
              </a:defRPr>
            </a:lvl4pPr>
            <a:lvl5pPr marL="2286000" lvl="4" indent="-342900" rtl="0">
              <a:spcBef>
                <a:spcPts val="1600"/>
              </a:spcBef>
              <a:spcAft>
                <a:spcPts val="0"/>
              </a:spcAft>
              <a:buClr>
                <a:srgbClr val="666666"/>
              </a:buClr>
              <a:buSzPts val="1800"/>
              <a:buFont typeface="Lato"/>
              <a:buChar char="○"/>
              <a:defRPr sz="1800">
                <a:solidFill>
                  <a:srgbClr val="666666"/>
                </a:solidFill>
                <a:latin typeface="Lato"/>
                <a:ea typeface="Lato"/>
                <a:cs typeface="Lato"/>
                <a:sym typeface="Lato"/>
              </a:defRPr>
            </a:lvl5pPr>
            <a:lvl6pPr marL="2743200" lvl="5" indent="-342900" rtl="0">
              <a:spcBef>
                <a:spcPts val="1600"/>
              </a:spcBef>
              <a:spcAft>
                <a:spcPts val="0"/>
              </a:spcAft>
              <a:buClr>
                <a:srgbClr val="666666"/>
              </a:buClr>
              <a:buSzPts val="1800"/>
              <a:buFont typeface="Lato"/>
              <a:buChar char="■"/>
              <a:defRPr sz="1800">
                <a:solidFill>
                  <a:srgbClr val="666666"/>
                </a:solidFill>
                <a:latin typeface="Lato"/>
                <a:ea typeface="Lato"/>
                <a:cs typeface="Lato"/>
                <a:sym typeface="Lato"/>
              </a:defRPr>
            </a:lvl6pPr>
            <a:lvl7pPr marL="3200400" lvl="6" indent="-342900" rtl="0">
              <a:spcBef>
                <a:spcPts val="1600"/>
              </a:spcBef>
              <a:spcAft>
                <a:spcPts val="0"/>
              </a:spcAft>
              <a:buClr>
                <a:srgbClr val="666666"/>
              </a:buClr>
              <a:buSzPts val="1800"/>
              <a:buFont typeface="Lato"/>
              <a:buChar char="●"/>
              <a:defRPr sz="1800">
                <a:solidFill>
                  <a:srgbClr val="666666"/>
                </a:solidFill>
                <a:latin typeface="Lato"/>
                <a:ea typeface="Lato"/>
                <a:cs typeface="Lato"/>
                <a:sym typeface="Lato"/>
              </a:defRPr>
            </a:lvl7pPr>
            <a:lvl8pPr marL="3657600" lvl="7" indent="-342900" rtl="0">
              <a:spcBef>
                <a:spcPts val="1600"/>
              </a:spcBef>
              <a:spcAft>
                <a:spcPts val="0"/>
              </a:spcAft>
              <a:buClr>
                <a:srgbClr val="666666"/>
              </a:buClr>
              <a:buSzPts val="1800"/>
              <a:buFont typeface="Lato"/>
              <a:buChar char="○"/>
              <a:defRPr sz="1800">
                <a:solidFill>
                  <a:srgbClr val="666666"/>
                </a:solidFill>
                <a:latin typeface="Lato"/>
                <a:ea typeface="Lato"/>
                <a:cs typeface="Lato"/>
                <a:sym typeface="Lato"/>
              </a:defRPr>
            </a:lvl8pPr>
            <a:lvl9pPr marL="4114800" lvl="8" indent="-342900" rtl="0">
              <a:spcBef>
                <a:spcPts val="1600"/>
              </a:spcBef>
              <a:spcAft>
                <a:spcPts val="1600"/>
              </a:spcAft>
              <a:buClr>
                <a:srgbClr val="666666"/>
              </a:buClr>
              <a:buSzPts val="1800"/>
              <a:buFont typeface="Lato"/>
              <a:buChar char="■"/>
              <a:defRPr sz="1800">
                <a:solidFill>
                  <a:srgbClr val="666666"/>
                </a:solidFill>
                <a:latin typeface="Lato"/>
                <a:ea typeface="Lato"/>
                <a:cs typeface="Lato"/>
                <a:sym typeface="Lato"/>
              </a:defRPr>
            </a:lvl9pPr>
          </a:lstStyle>
          <a:p>
            <a:endParaRPr/>
          </a:p>
        </p:txBody>
      </p:sp>
      <p:sp>
        <p:nvSpPr>
          <p:cNvPr id="464" name="Google Shape;464;p62"/>
          <p:cNvSpPr txBox="1">
            <a:spLocks noGrp="1"/>
          </p:cNvSpPr>
          <p:nvPr>
            <p:ph type="body" idx="2"/>
          </p:nvPr>
        </p:nvSpPr>
        <p:spPr>
          <a:xfrm>
            <a:off x="646250" y="833378"/>
            <a:ext cx="33471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61950" rtl="0">
              <a:spcBef>
                <a:spcPts val="1600"/>
              </a:spcBef>
              <a:spcAft>
                <a:spcPts val="0"/>
              </a:spcAft>
              <a:buSzPts val="2100"/>
              <a:buChar char="○"/>
              <a:defRPr/>
            </a:lvl2pPr>
            <a:lvl3pPr marL="1371600" lvl="2" indent="-342900" rtl="0">
              <a:spcBef>
                <a:spcPts val="1600"/>
              </a:spcBef>
              <a:spcAft>
                <a:spcPts val="0"/>
              </a:spcAft>
              <a:buSzPts val="1800"/>
              <a:buChar char="■"/>
              <a:defRPr/>
            </a:lvl3pPr>
            <a:lvl4pPr marL="1828800" lvl="3" indent="-330200" rtl="0">
              <a:spcBef>
                <a:spcPts val="1600"/>
              </a:spcBef>
              <a:spcAft>
                <a:spcPts val="0"/>
              </a:spcAft>
              <a:buSzPts val="16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pic>
        <p:nvPicPr>
          <p:cNvPr id="465" name="Google Shape;465;p62" descr="LinkedIn"/>
          <p:cNvPicPr preferRelativeResize="0"/>
          <p:nvPr/>
        </p:nvPicPr>
        <p:blipFill>
          <a:blip r:embed="rId2">
            <a:alphaModFix/>
          </a:blip>
          <a:stretch>
            <a:fillRect/>
          </a:stretch>
        </p:blipFill>
        <p:spPr>
          <a:xfrm>
            <a:off x="1346275" y="4882249"/>
            <a:ext cx="123656" cy="123636"/>
          </a:xfrm>
          <a:prstGeom prst="rect">
            <a:avLst/>
          </a:prstGeom>
          <a:noFill/>
          <a:ln>
            <a:noFill/>
          </a:ln>
        </p:spPr>
      </p:pic>
      <p:sp>
        <p:nvSpPr>
          <p:cNvPr id="466" name="Google Shape;466;p62"/>
          <p:cNvSpPr txBox="1">
            <a:spLocks noGrp="1"/>
          </p:cNvSpPr>
          <p:nvPr>
            <p:ph type="sldNum" idx="12"/>
          </p:nvPr>
        </p:nvSpPr>
        <p:spPr>
          <a:xfrm>
            <a:off x="4297650" y="4901567"/>
            <a:ext cx="548700" cy="131100"/>
          </a:xfrm>
          <a:prstGeom prst="rect">
            <a:avLst/>
          </a:prstGeom>
        </p:spPr>
        <p:txBody>
          <a:bodyPr spcFirstLastPara="1" wrap="square" lIns="91425" tIns="91425" rIns="91425" bIns="91425" anchor="ctr" anchorCtr="0">
            <a:noAutofit/>
          </a:bodyPr>
          <a:lstStyle>
            <a:lvl1pPr lvl="0" algn="ctr" rtl="0">
              <a:buNone/>
              <a:defRPr sz="700" b="1">
                <a:solidFill>
                  <a:srgbClr val="10343B"/>
                </a:solidFill>
                <a:latin typeface="Lato"/>
                <a:ea typeface="Lato"/>
                <a:cs typeface="Lato"/>
                <a:sym typeface="Lato"/>
              </a:defRPr>
            </a:lvl1pPr>
            <a:lvl2pPr lvl="1" algn="ctr" rtl="0">
              <a:buNone/>
              <a:defRPr sz="700" b="1">
                <a:solidFill>
                  <a:srgbClr val="10343B"/>
                </a:solidFill>
                <a:latin typeface="Lato"/>
                <a:ea typeface="Lato"/>
                <a:cs typeface="Lato"/>
                <a:sym typeface="Lato"/>
              </a:defRPr>
            </a:lvl2pPr>
            <a:lvl3pPr lvl="2" algn="ctr" rtl="0">
              <a:buNone/>
              <a:defRPr sz="700" b="1">
                <a:solidFill>
                  <a:srgbClr val="10343B"/>
                </a:solidFill>
                <a:latin typeface="Lato"/>
                <a:ea typeface="Lato"/>
                <a:cs typeface="Lato"/>
                <a:sym typeface="Lato"/>
              </a:defRPr>
            </a:lvl3pPr>
            <a:lvl4pPr lvl="3" algn="ctr" rtl="0">
              <a:buNone/>
              <a:defRPr sz="700" b="1">
                <a:solidFill>
                  <a:srgbClr val="10343B"/>
                </a:solidFill>
                <a:latin typeface="Lato"/>
                <a:ea typeface="Lato"/>
                <a:cs typeface="Lato"/>
                <a:sym typeface="Lato"/>
              </a:defRPr>
            </a:lvl4pPr>
            <a:lvl5pPr lvl="4" algn="ctr" rtl="0">
              <a:buNone/>
              <a:defRPr sz="700" b="1">
                <a:solidFill>
                  <a:srgbClr val="10343B"/>
                </a:solidFill>
                <a:latin typeface="Lato"/>
                <a:ea typeface="Lato"/>
                <a:cs typeface="Lato"/>
                <a:sym typeface="Lato"/>
              </a:defRPr>
            </a:lvl5pPr>
            <a:lvl6pPr lvl="5" algn="ctr" rtl="0">
              <a:buNone/>
              <a:defRPr sz="700" b="1">
                <a:solidFill>
                  <a:srgbClr val="10343B"/>
                </a:solidFill>
                <a:latin typeface="Lato"/>
                <a:ea typeface="Lato"/>
                <a:cs typeface="Lato"/>
                <a:sym typeface="Lato"/>
              </a:defRPr>
            </a:lvl6pPr>
            <a:lvl7pPr lvl="6" algn="ctr" rtl="0">
              <a:buNone/>
              <a:defRPr sz="700" b="1">
                <a:solidFill>
                  <a:srgbClr val="10343B"/>
                </a:solidFill>
                <a:latin typeface="Lato"/>
                <a:ea typeface="Lato"/>
                <a:cs typeface="Lato"/>
                <a:sym typeface="Lato"/>
              </a:defRPr>
            </a:lvl7pPr>
            <a:lvl8pPr lvl="7" algn="ctr" rtl="0">
              <a:buNone/>
              <a:defRPr sz="700" b="1">
                <a:solidFill>
                  <a:srgbClr val="10343B"/>
                </a:solidFill>
                <a:latin typeface="Lato"/>
                <a:ea typeface="Lato"/>
                <a:cs typeface="Lato"/>
                <a:sym typeface="Lato"/>
              </a:defRPr>
            </a:lvl8pPr>
            <a:lvl9pPr lvl="8" algn="ctr" rtl="0">
              <a:buNone/>
              <a:defRPr sz="700" b="1">
                <a:solidFill>
                  <a:srgbClr val="10343B"/>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cxnSp>
        <p:nvCxnSpPr>
          <p:cNvPr id="467" name="Google Shape;467;p62" descr="null"/>
          <p:cNvCxnSpPr/>
          <p:nvPr/>
        </p:nvCxnSpPr>
        <p:spPr>
          <a:xfrm>
            <a:off x="281850" y="4737440"/>
            <a:ext cx="8580300" cy="0"/>
          </a:xfrm>
          <a:prstGeom prst="straightConnector1">
            <a:avLst/>
          </a:prstGeom>
          <a:noFill/>
          <a:ln w="76200" cap="flat" cmpd="sng">
            <a:solidFill>
              <a:srgbClr val="10343B"/>
            </a:solidFill>
            <a:prstDash val="solid"/>
            <a:round/>
            <a:headEnd type="none" w="med" len="med"/>
            <a:tailEnd type="none" w="med" len="med"/>
          </a:ln>
        </p:spPr>
      </p:cxnSp>
      <p:sp>
        <p:nvSpPr>
          <p:cNvPr id="468" name="Google Shape;468;p62"/>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700">
                <a:solidFill>
                  <a:srgbClr val="10343B"/>
                </a:solidFill>
                <a:latin typeface="Lato"/>
                <a:ea typeface="Lato"/>
                <a:cs typeface="Lato"/>
                <a:sym typeface="Lato"/>
              </a:rPr>
              <a:t>© 2018 </a:t>
            </a:r>
            <a:r>
              <a:rPr lang="en" sz="700" b="1">
                <a:solidFill>
                  <a:srgbClr val="10343B"/>
                </a:solidFill>
                <a:latin typeface="Lato"/>
                <a:ea typeface="Lato"/>
                <a:cs typeface="Lato"/>
                <a:sym typeface="Lato"/>
              </a:rPr>
              <a:t>CAST | Until Learning Has No Limits</a:t>
            </a:r>
            <a:endParaRPr sz="700" b="1">
              <a:solidFill>
                <a:srgbClr val="10343B"/>
              </a:solidFill>
              <a:latin typeface="Lato"/>
              <a:ea typeface="Lato"/>
              <a:cs typeface="Lato"/>
              <a:sym typeface="Lato"/>
            </a:endParaRPr>
          </a:p>
        </p:txBody>
      </p:sp>
      <p:sp>
        <p:nvSpPr>
          <p:cNvPr id="469" name="Google Shape;469;p62"/>
          <p:cNvSpPr txBox="1"/>
          <p:nvPr/>
        </p:nvSpPr>
        <p:spPr>
          <a:xfrm>
            <a:off x="1478987" y="4855775"/>
            <a:ext cx="1243800" cy="240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700" b="1">
              <a:solidFill>
                <a:srgbClr val="F4522D"/>
              </a:solidFill>
              <a:latin typeface="Lato"/>
              <a:ea typeface="Lato"/>
              <a:cs typeface="Lato"/>
              <a:sym typeface="Lato"/>
            </a:endParaRPr>
          </a:p>
          <a:p>
            <a:pPr marL="0" lvl="0" indent="0" algn="l" rtl="0">
              <a:lnSpc>
                <a:spcPct val="115000"/>
              </a:lnSpc>
              <a:spcBef>
                <a:spcPts val="0"/>
              </a:spcBef>
              <a:spcAft>
                <a:spcPts val="0"/>
              </a:spcAft>
              <a:buNone/>
            </a:pPr>
            <a:endParaRPr sz="700" b="1">
              <a:solidFill>
                <a:srgbClr val="F4522D"/>
              </a:solidFill>
              <a:latin typeface="Lato"/>
              <a:ea typeface="Lato"/>
              <a:cs typeface="Lato"/>
              <a:sym typeface="Lato"/>
            </a:endParaRPr>
          </a:p>
          <a:p>
            <a:pPr marL="0" lvl="0" indent="0" algn="l" rtl="0">
              <a:lnSpc>
                <a:spcPct val="115000"/>
              </a:lnSpc>
              <a:spcBef>
                <a:spcPts val="0"/>
              </a:spcBef>
              <a:spcAft>
                <a:spcPts val="0"/>
              </a:spcAft>
              <a:buNone/>
            </a:pPr>
            <a:r>
              <a:rPr lang="en" sz="700" b="1">
                <a:solidFill>
                  <a:srgbClr val="F4522D"/>
                </a:solidFill>
                <a:latin typeface="Lato"/>
                <a:ea typeface="Lato"/>
                <a:cs typeface="Lato"/>
                <a:sym typeface="Lato"/>
              </a:rPr>
              <a:t>@CAST_UDL  |  #UDL</a:t>
            </a:r>
            <a:endParaRPr sz="700" b="1">
              <a:solidFill>
                <a:srgbClr val="F4522D"/>
              </a:solidFill>
              <a:latin typeface="Lato"/>
              <a:ea typeface="Lato"/>
              <a:cs typeface="Lato"/>
              <a:sym typeface="Lato"/>
            </a:endParaRPr>
          </a:p>
          <a:p>
            <a:pPr marL="0" lvl="0" indent="0" algn="r" rtl="0">
              <a:lnSpc>
                <a:spcPct val="115000"/>
              </a:lnSpc>
              <a:spcBef>
                <a:spcPts val="0"/>
              </a:spcBef>
              <a:spcAft>
                <a:spcPts val="0"/>
              </a:spcAft>
              <a:buNone/>
            </a:pPr>
            <a:endParaRPr sz="700" b="1">
              <a:solidFill>
                <a:srgbClr val="F4522D"/>
              </a:solidFill>
              <a:latin typeface="Lato"/>
              <a:ea typeface="Lato"/>
              <a:cs typeface="Lato"/>
              <a:sym typeface="Lato"/>
            </a:endParaRPr>
          </a:p>
          <a:p>
            <a:pPr marL="0" lvl="0" indent="0" algn="r" rtl="0">
              <a:lnSpc>
                <a:spcPct val="115000"/>
              </a:lnSpc>
              <a:spcBef>
                <a:spcPts val="0"/>
              </a:spcBef>
              <a:spcAft>
                <a:spcPts val="0"/>
              </a:spcAft>
              <a:buNone/>
            </a:pPr>
            <a:endParaRPr sz="700" b="1">
              <a:solidFill>
                <a:srgbClr val="F4522D"/>
              </a:solidFill>
              <a:latin typeface="Lato"/>
              <a:ea typeface="Lato"/>
              <a:cs typeface="Lato"/>
              <a:sym typeface="Lato"/>
            </a:endParaRPr>
          </a:p>
        </p:txBody>
      </p:sp>
      <p:pic>
        <p:nvPicPr>
          <p:cNvPr id="470" name="Google Shape;470;p62" descr="Twitter"/>
          <p:cNvPicPr preferRelativeResize="0"/>
          <p:nvPr/>
        </p:nvPicPr>
        <p:blipFill>
          <a:blip r:embed="rId3">
            <a:alphaModFix/>
          </a:blip>
          <a:stretch>
            <a:fillRect/>
          </a:stretch>
        </p:blipFill>
        <p:spPr>
          <a:xfrm>
            <a:off x="494625" y="4883375"/>
            <a:ext cx="123656" cy="123906"/>
          </a:xfrm>
          <a:prstGeom prst="rect">
            <a:avLst/>
          </a:prstGeom>
          <a:noFill/>
          <a:ln>
            <a:noFill/>
          </a:ln>
        </p:spPr>
      </p:pic>
      <p:pic>
        <p:nvPicPr>
          <p:cNvPr id="471" name="Google Shape;471;p62" descr="Youtube"/>
          <p:cNvPicPr preferRelativeResize="0"/>
          <p:nvPr/>
        </p:nvPicPr>
        <p:blipFill>
          <a:blip r:embed="rId4">
            <a:alphaModFix/>
          </a:blip>
          <a:stretch>
            <a:fillRect/>
          </a:stretch>
        </p:blipFill>
        <p:spPr>
          <a:xfrm>
            <a:off x="707400" y="4883400"/>
            <a:ext cx="123656" cy="123885"/>
          </a:xfrm>
          <a:prstGeom prst="rect">
            <a:avLst/>
          </a:prstGeom>
          <a:noFill/>
          <a:ln>
            <a:noFill/>
          </a:ln>
        </p:spPr>
      </p:pic>
      <p:pic>
        <p:nvPicPr>
          <p:cNvPr id="472" name="Google Shape;472;p62" descr="Facebook"/>
          <p:cNvPicPr preferRelativeResize="0"/>
          <p:nvPr/>
        </p:nvPicPr>
        <p:blipFill>
          <a:blip r:embed="rId5">
            <a:alphaModFix/>
          </a:blip>
          <a:stretch>
            <a:fillRect/>
          </a:stretch>
        </p:blipFill>
        <p:spPr>
          <a:xfrm>
            <a:off x="281825" y="4883400"/>
            <a:ext cx="123656" cy="123881"/>
          </a:xfrm>
          <a:prstGeom prst="rect">
            <a:avLst/>
          </a:prstGeom>
          <a:noFill/>
          <a:ln>
            <a:noFill/>
          </a:ln>
        </p:spPr>
      </p:pic>
      <p:pic>
        <p:nvPicPr>
          <p:cNvPr id="473" name="Google Shape;473;p62" descr="Instagram"/>
          <p:cNvPicPr preferRelativeResize="0"/>
          <p:nvPr/>
        </p:nvPicPr>
        <p:blipFill>
          <a:blip r:embed="rId6">
            <a:alphaModFix/>
          </a:blip>
          <a:stretch>
            <a:fillRect/>
          </a:stretch>
        </p:blipFill>
        <p:spPr>
          <a:xfrm>
            <a:off x="920450" y="4882375"/>
            <a:ext cx="123656" cy="123429"/>
          </a:xfrm>
          <a:prstGeom prst="rect">
            <a:avLst/>
          </a:prstGeom>
          <a:noFill/>
          <a:ln>
            <a:noFill/>
          </a:ln>
        </p:spPr>
      </p:pic>
      <p:pic>
        <p:nvPicPr>
          <p:cNvPr id="474" name="Google Shape;474;p62" descr="Pinterest"/>
          <p:cNvPicPr preferRelativeResize="0"/>
          <p:nvPr/>
        </p:nvPicPr>
        <p:blipFill>
          <a:blip r:embed="rId7">
            <a:alphaModFix/>
          </a:blip>
          <a:stretch>
            <a:fillRect/>
          </a:stretch>
        </p:blipFill>
        <p:spPr>
          <a:xfrm>
            <a:off x="1133350" y="4883400"/>
            <a:ext cx="123656" cy="123885"/>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wo columns 4">
  <p:cSld name="TITLE_AND_TWO_COLUMNS_6">
    <p:spTree>
      <p:nvGrpSpPr>
        <p:cNvPr id="1" name="Shape 475"/>
        <p:cNvGrpSpPr/>
        <p:nvPr/>
      </p:nvGrpSpPr>
      <p:grpSpPr>
        <a:xfrm>
          <a:off x="0" y="0"/>
          <a:ext cx="0" cy="0"/>
          <a:chOff x="0" y="0"/>
          <a:chExt cx="0" cy="0"/>
        </a:xfrm>
      </p:grpSpPr>
      <p:sp>
        <p:nvSpPr>
          <p:cNvPr id="476" name="Google Shape;476;p6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3600"/>
              <a:buNone/>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477" name="Google Shape;477;p63"/>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478" name="Google Shape;478;p63"/>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479" name="Google Shape;479;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body 3">
  <p:cSld name="TITLE_AND_BODY_5">
    <p:spTree>
      <p:nvGrpSpPr>
        <p:cNvPr id="1" name="Shape 480"/>
        <p:cNvGrpSpPr/>
        <p:nvPr/>
      </p:nvGrpSpPr>
      <p:grpSpPr>
        <a:xfrm>
          <a:off x="0" y="0"/>
          <a:ext cx="0" cy="0"/>
          <a:chOff x="0" y="0"/>
          <a:chExt cx="0" cy="0"/>
        </a:xfrm>
      </p:grpSpPr>
      <p:sp>
        <p:nvSpPr>
          <p:cNvPr id="481" name="Google Shape;481;p6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64"/>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3600"/>
              <a:buNone/>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483" name="Google Shape;483;p64"/>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484" name="Google Shape;484;p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1 5">
  <p:cSld name="TITLE_ONLY_1_5">
    <p:spTree>
      <p:nvGrpSpPr>
        <p:cNvPr id="1" name="Shape 485"/>
        <p:cNvGrpSpPr/>
        <p:nvPr/>
      </p:nvGrpSpPr>
      <p:grpSpPr>
        <a:xfrm>
          <a:off x="0" y="0"/>
          <a:ext cx="0" cy="0"/>
          <a:chOff x="0" y="0"/>
          <a:chExt cx="0" cy="0"/>
        </a:xfrm>
      </p:grpSpPr>
      <p:sp>
        <p:nvSpPr>
          <p:cNvPr id="486" name="Google Shape;486;p65" descr="null"/>
          <p:cNvSpPr/>
          <p:nvPr/>
        </p:nvSpPr>
        <p:spPr>
          <a:xfrm rot="10800000" flipH="1">
            <a:off x="0" y="1454700"/>
            <a:ext cx="9144000" cy="368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5"/>
          <p:cNvSpPr txBox="1">
            <a:spLocks noGrp="1"/>
          </p:cNvSpPr>
          <p:nvPr>
            <p:ph type="title"/>
          </p:nvPr>
        </p:nvSpPr>
        <p:spPr>
          <a:xfrm>
            <a:off x="98250" y="179150"/>
            <a:ext cx="8826600" cy="60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sz="2400">
                <a:solidFill>
                  <a:schemeClr val="dk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88" name="Google Shape;488;p65"/>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grpSp>
        <p:nvGrpSpPr>
          <p:cNvPr id="489" name="Google Shape;489;p65"/>
          <p:cNvGrpSpPr/>
          <p:nvPr/>
        </p:nvGrpSpPr>
        <p:grpSpPr>
          <a:xfrm>
            <a:off x="152400" y="4779450"/>
            <a:ext cx="3571875" cy="273600"/>
            <a:chOff x="152400" y="4779450"/>
            <a:chExt cx="3571875" cy="273600"/>
          </a:xfrm>
        </p:grpSpPr>
        <p:pic>
          <p:nvPicPr>
            <p:cNvPr id="490" name="Google Shape;490;p65" descr="Social media icons for: Twitter, Facebook, LinkedIn, Instagram, Pinterest, and YouTube"/>
            <p:cNvPicPr preferRelativeResize="0"/>
            <p:nvPr/>
          </p:nvPicPr>
          <p:blipFill>
            <a:blip r:embed="rId2">
              <a:alphaModFix/>
            </a:blip>
            <a:stretch>
              <a:fillRect/>
            </a:stretch>
          </p:blipFill>
          <p:spPr>
            <a:xfrm>
              <a:off x="152400" y="4882300"/>
              <a:ext cx="1229306" cy="170750"/>
            </a:xfrm>
            <a:prstGeom prst="rect">
              <a:avLst/>
            </a:prstGeom>
            <a:noFill/>
            <a:ln>
              <a:noFill/>
            </a:ln>
          </p:spPr>
        </p:pic>
        <p:sp>
          <p:nvSpPr>
            <p:cNvPr id="491" name="Google Shape;491;p65"/>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492" name="Google Shape;492;p65"/>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Heavy Branding for CAST content">
  <p:cSld name="Title - Heavy Branding CAST content">
    <p:bg>
      <p:bgPr>
        <a:solidFill>
          <a:schemeClr val="dk2"/>
        </a:solidFill>
        <a:effectLst/>
      </p:bgPr>
    </p:bg>
    <p:spTree>
      <p:nvGrpSpPr>
        <p:cNvPr id="1" name="Shape 497"/>
        <p:cNvGrpSpPr/>
        <p:nvPr/>
      </p:nvGrpSpPr>
      <p:grpSpPr>
        <a:xfrm>
          <a:off x="0" y="0"/>
          <a:ext cx="0" cy="0"/>
          <a:chOff x="0" y="0"/>
          <a:chExt cx="0" cy="0"/>
        </a:xfrm>
      </p:grpSpPr>
      <p:pic>
        <p:nvPicPr>
          <p:cNvPr id="498" name="Google Shape;498;p67"/>
          <p:cNvPicPr preferRelativeResize="0"/>
          <p:nvPr/>
        </p:nvPicPr>
        <p:blipFill rotWithShape="1">
          <a:blip r:embed="rId2">
            <a:alphaModFix/>
          </a:blip>
          <a:srcRect/>
          <a:stretch/>
        </p:blipFill>
        <p:spPr>
          <a:xfrm>
            <a:off x="4632600" y="-445450"/>
            <a:ext cx="4370175" cy="4198625"/>
          </a:xfrm>
          <a:prstGeom prst="rect">
            <a:avLst/>
          </a:prstGeom>
          <a:noFill/>
          <a:ln>
            <a:noFill/>
          </a:ln>
        </p:spPr>
      </p:pic>
      <p:pic>
        <p:nvPicPr>
          <p:cNvPr id="499" name="Google Shape;499;p67"/>
          <p:cNvPicPr preferRelativeResize="0"/>
          <p:nvPr/>
        </p:nvPicPr>
        <p:blipFill rotWithShape="1">
          <a:blip r:embed="rId3">
            <a:alphaModFix/>
          </a:blip>
          <a:srcRect l="2910" t="52161" r="2901" b="2003"/>
          <a:stretch/>
        </p:blipFill>
        <p:spPr>
          <a:xfrm>
            <a:off x="-16137" y="3128425"/>
            <a:ext cx="9176273" cy="2037000"/>
          </a:xfrm>
          <a:prstGeom prst="rect">
            <a:avLst/>
          </a:prstGeom>
          <a:noFill/>
          <a:ln>
            <a:noFill/>
          </a:ln>
        </p:spPr>
      </p:pic>
      <p:sp>
        <p:nvSpPr>
          <p:cNvPr id="500" name="Google Shape;500;p67"/>
          <p:cNvSpPr txBox="1">
            <a:spLocks noGrp="1"/>
          </p:cNvSpPr>
          <p:nvPr>
            <p:ph type="ctrTitle"/>
          </p:nvPr>
        </p:nvSpPr>
        <p:spPr>
          <a:xfrm>
            <a:off x="390525" y="1248850"/>
            <a:ext cx="8222100" cy="9336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chemeClr val="dk1"/>
              </a:buClr>
              <a:buSzPts val="4800"/>
              <a:buNone/>
              <a:defRPr sz="4800" b="1" i="0">
                <a:solidFill>
                  <a:schemeClr val="dk1"/>
                </a:solidFill>
                <a:latin typeface="Lato Black"/>
                <a:ea typeface="Lato Black"/>
                <a:cs typeface="Lato Black"/>
                <a:sym typeface="Lato Black"/>
              </a:defRPr>
            </a:lvl1pPr>
            <a:lvl2pPr lvl="1" algn="l" rtl="0">
              <a:lnSpc>
                <a:spcPct val="100000"/>
              </a:lnSpc>
              <a:spcBef>
                <a:spcPts val="0"/>
              </a:spcBef>
              <a:spcAft>
                <a:spcPts val="0"/>
              </a:spcAft>
              <a:buClr>
                <a:schemeClr val="accent4"/>
              </a:buClr>
              <a:buSzPts val="4800"/>
              <a:buNone/>
              <a:defRPr sz="4800">
                <a:solidFill>
                  <a:schemeClr val="accent4"/>
                </a:solidFill>
              </a:defRPr>
            </a:lvl2pPr>
            <a:lvl3pPr lvl="2" algn="l" rtl="0">
              <a:lnSpc>
                <a:spcPct val="100000"/>
              </a:lnSpc>
              <a:spcBef>
                <a:spcPts val="0"/>
              </a:spcBef>
              <a:spcAft>
                <a:spcPts val="0"/>
              </a:spcAft>
              <a:buClr>
                <a:schemeClr val="accent4"/>
              </a:buClr>
              <a:buSzPts val="4800"/>
              <a:buNone/>
              <a:defRPr sz="4800">
                <a:solidFill>
                  <a:schemeClr val="accent4"/>
                </a:solidFill>
              </a:defRPr>
            </a:lvl3pPr>
            <a:lvl4pPr lvl="3" algn="l" rtl="0">
              <a:lnSpc>
                <a:spcPct val="100000"/>
              </a:lnSpc>
              <a:spcBef>
                <a:spcPts val="0"/>
              </a:spcBef>
              <a:spcAft>
                <a:spcPts val="0"/>
              </a:spcAft>
              <a:buClr>
                <a:schemeClr val="accent4"/>
              </a:buClr>
              <a:buSzPts val="4800"/>
              <a:buNone/>
              <a:defRPr sz="4800">
                <a:solidFill>
                  <a:schemeClr val="accent4"/>
                </a:solidFill>
              </a:defRPr>
            </a:lvl4pPr>
            <a:lvl5pPr lvl="4" algn="l" rtl="0">
              <a:lnSpc>
                <a:spcPct val="100000"/>
              </a:lnSpc>
              <a:spcBef>
                <a:spcPts val="0"/>
              </a:spcBef>
              <a:spcAft>
                <a:spcPts val="0"/>
              </a:spcAft>
              <a:buClr>
                <a:schemeClr val="accent4"/>
              </a:buClr>
              <a:buSzPts val="4800"/>
              <a:buNone/>
              <a:defRPr sz="4800">
                <a:solidFill>
                  <a:schemeClr val="accent4"/>
                </a:solidFill>
              </a:defRPr>
            </a:lvl5pPr>
            <a:lvl6pPr lvl="5" algn="l" rtl="0">
              <a:lnSpc>
                <a:spcPct val="100000"/>
              </a:lnSpc>
              <a:spcBef>
                <a:spcPts val="0"/>
              </a:spcBef>
              <a:spcAft>
                <a:spcPts val="0"/>
              </a:spcAft>
              <a:buClr>
                <a:schemeClr val="accent4"/>
              </a:buClr>
              <a:buSzPts val="4800"/>
              <a:buNone/>
              <a:defRPr sz="4800">
                <a:solidFill>
                  <a:schemeClr val="accent4"/>
                </a:solidFill>
              </a:defRPr>
            </a:lvl6pPr>
            <a:lvl7pPr lvl="6" algn="l" rtl="0">
              <a:lnSpc>
                <a:spcPct val="100000"/>
              </a:lnSpc>
              <a:spcBef>
                <a:spcPts val="0"/>
              </a:spcBef>
              <a:spcAft>
                <a:spcPts val="0"/>
              </a:spcAft>
              <a:buClr>
                <a:schemeClr val="accent4"/>
              </a:buClr>
              <a:buSzPts val="4800"/>
              <a:buNone/>
              <a:defRPr sz="4800">
                <a:solidFill>
                  <a:schemeClr val="accent4"/>
                </a:solidFill>
              </a:defRPr>
            </a:lvl7pPr>
            <a:lvl8pPr lvl="7" algn="l" rtl="0">
              <a:lnSpc>
                <a:spcPct val="100000"/>
              </a:lnSpc>
              <a:spcBef>
                <a:spcPts val="0"/>
              </a:spcBef>
              <a:spcAft>
                <a:spcPts val="0"/>
              </a:spcAft>
              <a:buClr>
                <a:schemeClr val="accent4"/>
              </a:buClr>
              <a:buSzPts val="4800"/>
              <a:buNone/>
              <a:defRPr sz="4800">
                <a:solidFill>
                  <a:schemeClr val="accent4"/>
                </a:solidFill>
              </a:defRPr>
            </a:lvl8pPr>
            <a:lvl9pPr lvl="8" algn="l" rtl="0">
              <a:lnSpc>
                <a:spcPct val="100000"/>
              </a:lnSpc>
              <a:spcBef>
                <a:spcPts val="0"/>
              </a:spcBef>
              <a:spcAft>
                <a:spcPts val="0"/>
              </a:spcAft>
              <a:buClr>
                <a:schemeClr val="accent4"/>
              </a:buClr>
              <a:buSzPts val="4800"/>
              <a:buNone/>
              <a:defRPr sz="4800">
                <a:solidFill>
                  <a:schemeClr val="accent4"/>
                </a:solidFill>
              </a:defRPr>
            </a:lvl9pPr>
          </a:lstStyle>
          <a:p>
            <a:endParaRPr/>
          </a:p>
        </p:txBody>
      </p:sp>
      <p:sp>
        <p:nvSpPr>
          <p:cNvPr id="501" name="Google Shape;501;p67"/>
          <p:cNvSpPr txBox="1">
            <a:spLocks noGrp="1"/>
          </p:cNvSpPr>
          <p:nvPr>
            <p:ph type="subTitle" idx="1"/>
          </p:nvPr>
        </p:nvSpPr>
        <p:spPr>
          <a:xfrm>
            <a:off x="390525" y="815950"/>
            <a:ext cx="8222100" cy="4329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accent6"/>
              </a:buClr>
              <a:buSzPts val="2400"/>
              <a:buFont typeface="Lato"/>
              <a:buNone/>
              <a:defRPr sz="1800" b="1">
                <a:solidFill>
                  <a:srgbClr val="575757"/>
                </a:solidFill>
                <a:latin typeface="Lato"/>
                <a:ea typeface="Lato"/>
                <a:cs typeface="Lato"/>
                <a:sym typeface="Lato"/>
              </a:defRPr>
            </a:lvl1pPr>
            <a:lvl2pPr lvl="1" algn="l" rtl="0">
              <a:lnSpc>
                <a:spcPct val="100000"/>
              </a:lnSpc>
              <a:spcBef>
                <a:spcPts val="0"/>
              </a:spcBef>
              <a:spcAft>
                <a:spcPts val="0"/>
              </a:spcAft>
              <a:buClr>
                <a:schemeClr val="dk1"/>
              </a:buClr>
              <a:buSzPts val="1800"/>
              <a:buNone/>
              <a:defRPr sz="1800">
                <a:solidFill>
                  <a:schemeClr val="dk1"/>
                </a:solidFill>
              </a:defRPr>
            </a:lvl2pPr>
            <a:lvl3pPr lvl="2" algn="l" rtl="0">
              <a:lnSpc>
                <a:spcPct val="100000"/>
              </a:lnSpc>
              <a:spcBef>
                <a:spcPts val="0"/>
              </a:spcBef>
              <a:spcAft>
                <a:spcPts val="0"/>
              </a:spcAft>
              <a:buClr>
                <a:schemeClr val="dk1"/>
              </a:buClr>
              <a:buSzPts val="1800"/>
              <a:buNone/>
              <a:defRPr sz="1800">
                <a:solidFill>
                  <a:schemeClr val="dk1"/>
                </a:solidFill>
              </a:defRPr>
            </a:lvl3pPr>
            <a:lvl4pPr lvl="3" algn="l" rtl="0">
              <a:lnSpc>
                <a:spcPct val="100000"/>
              </a:lnSpc>
              <a:spcBef>
                <a:spcPts val="0"/>
              </a:spcBef>
              <a:spcAft>
                <a:spcPts val="0"/>
              </a:spcAft>
              <a:buClr>
                <a:schemeClr val="dk1"/>
              </a:buClr>
              <a:buSzPts val="1800"/>
              <a:buNone/>
              <a:defRPr sz="1800">
                <a:solidFill>
                  <a:schemeClr val="dk1"/>
                </a:solidFill>
              </a:defRPr>
            </a:lvl4pPr>
            <a:lvl5pPr lvl="4" algn="l" rtl="0">
              <a:lnSpc>
                <a:spcPct val="100000"/>
              </a:lnSpc>
              <a:spcBef>
                <a:spcPts val="0"/>
              </a:spcBef>
              <a:spcAft>
                <a:spcPts val="0"/>
              </a:spcAft>
              <a:buClr>
                <a:schemeClr val="dk1"/>
              </a:buClr>
              <a:buSzPts val="1800"/>
              <a:buNone/>
              <a:defRPr sz="1800">
                <a:solidFill>
                  <a:schemeClr val="dk1"/>
                </a:solidFill>
              </a:defRPr>
            </a:lvl5pPr>
            <a:lvl6pPr lvl="5" algn="l" rtl="0">
              <a:lnSpc>
                <a:spcPct val="100000"/>
              </a:lnSpc>
              <a:spcBef>
                <a:spcPts val="0"/>
              </a:spcBef>
              <a:spcAft>
                <a:spcPts val="0"/>
              </a:spcAft>
              <a:buClr>
                <a:schemeClr val="dk1"/>
              </a:buClr>
              <a:buSzPts val="1800"/>
              <a:buNone/>
              <a:defRPr sz="1800">
                <a:solidFill>
                  <a:schemeClr val="dk1"/>
                </a:solidFill>
              </a:defRPr>
            </a:lvl6pPr>
            <a:lvl7pPr lvl="6" algn="l" rtl="0">
              <a:lnSpc>
                <a:spcPct val="100000"/>
              </a:lnSpc>
              <a:spcBef>
                <a:spcPts val="0"/>
              </a:spcBef>
              <a:spcAft>
                <a:spcPts val="0"/>
              </a:spcAft>
              <a:buClr>
                <a:schemeClr val="dk1"/>
              </a:buClr>
              <a:buSzPts val="1800"/>
              <a:buNone/>
              <a:defRPr sz="1800">
                <a:solidFill>
                  <a:schemeClr val="dk1"/>
                </a:solidFill>
              </a:defRPr>
            </a:lvl7pPr>
            <a:lvl8pPr lvl="7" algn="l" rtl="0">
              <a:lnSpc>
                <a:spcPct val="100000"/>
              </a:lnSpc>
              <a:spcBef>
                <a:spcPts val="0"/>
              </a:spcBef>
              <a:spcAft>
                <a:spcPts val="0"/>
              </a:spcAft>
              <a:buClr>
                <a:schemeClr val="dk1"/>
              </a:buClr>
              <a:buSzPts val="1800"/>
              <a:buNone/>
              <a:defRPr sz="1800">
                <a:solidFill>
                  <a:schemeClr val="dk1"/>
                </a:solidFill>
              </a:defRPr>
            </a:lvl8pPr>
            <a:lvl9pPr lvl="8" algn="l" rtl="0">
              <a:lnSpc>
                <a:spcPct val="100000"/>
              </a:lnSpc>
              <a:spcBef>
                <a:spcPts val="0"/>
              </a:spcBef>
              <a:spcAft>
                <a:spcPts val="0"/>
              </a:spcAft>
              <a:buClr>
                <a:schemeClr val="dk1"/>
              </a:buClr>
              <a:buSzPts val="1800"/>
              <a:buNone/>
              <a:defRPr sz="1800">
                <a:solidFill>
                  <a:schemeClr val="dk1"/>
                </a:solidFill>
              </a:defRPr>
            </a:lvl9pPr>
          </a:lstStyle>
          <a:p>
            <a:endParaRPr/>
          </a:p>
        </p:txBody>
      </p:sp>
      <p:pic>
        <p:nvPicPr>
          <p:cNvPr id="502" name="Google Shape;502;p67" descr="CAST logo"/>
          <p:cNvPicPr preferRelativeResize="0"/>
          <p:nvPr/>
        </p:nvPicPr>
        <p:blipFill rotWithShape="1">
          <a:blip r:embed="rId4">
            <a:alphaModFix/>
          </a:blip>
          <a:srcRect/>
          <a:stretch/>
        </p:blipFill>
        <p:spPr>
          <a:xfrm>
            <a:off x="8209200" y="4772625"/>
            <a:ext cx="793575" cy="245375"/>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body - top">
  <p:cSld name="Title Bar - big text and image">
    <p:bg>
      <p:bgPr>
        <a:solidFill>
          <a:schemeClr val="dk2"/>
        </a:solidFill>
        <a:effectLst/>
      </p:bgPr>
    </p:bg>
    <p:spTree>
      <p:nvGrpSpPr>
        <p:cNvPr id="1" name="Shape 503"/>
        <p:cNvGrpSpPr/>
        <p:nvPr/>
      </p:nvGrpSpPr>
      <p:grpSpPr>
        <a:xfrm>
          <a:off x="0" y="0"/>
          <a:ext cx="0" cy="0"/>
          <a:chOff x="0" y="0"/>
          <a:chExt cx="0" cy="0"/>
        </a:xfrm>
      </p:grpSpPr>
      <p:sp>
        <p:nvSpPr>
          <p:cNvPr id="504" name="Google Shape;504;p68"/>
          <p:cNvSpPr/>
          <p:nvPr/>
        </p:nvSpPr>
        <p:spPr>
          <a:xfrm>
            <a:off x="-35625" y="-36525"/>
            <a:ext cx="9237000" cy="10344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68"/>
          <p:cNvSpPr txBox="1">
            <a:spLocks noGrp="1"/>
          </p:cNvSpPr>
          <p:nvPr>
            <p:ph type="title"/>
          </p:nvPr>
        </p:nvSpPr>
        <p:spPr>
          <a:xfrm>
            <a:off x="471900" y="205325"/>
            <a:ext cx="8222100" cy="767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chemeClr val="dk2"/>
              </a:buClr>
              <a:buSzPts val="3200"/>
              <a:buFont typeface="Lato"/>
              <a:buNone/>
              <a:defRPr b="1">
                <a:solidFill>
                  <a:schemeClr val="dk2"/>
                </a:solidFill>
                <a:latin typeface="Lato"/>
                <a:ea typeface="Lato"/>
                <a:cs typeface="Lato"/>
                <a:sym typeface="Lato"/>
              </a:defRPr>
            </a:lvl1pPr>
            <a:lvl2pPr lvl="1" algn="l" rtl="0">
              <a:lnSpc>
                <a:spcPct val="100000"/>
              </a:lnSpc>
              <a:spcBef>
                <a:spcPts val="0"/>
              </a:spcBef>
              <a:spcAft>
                <a:spcPts val="0"/>
              </a:spcAft>
              <a:buClr>
                <a:schemeClr val="dk2"/>
              </a:buClr>
              <a:buSzPts val="3200"/>
              <a:buNone/>
              <a:defRPr>
                <a:solidFill>
                  <a:schemeClr val="dk2"/>
                </a:solidFill>
              </a:defRPr>
            </a:lvl2pPr>
            <a:lvl3pPr lvl="2" algn="l" rtl="0">
              <a:lnSpc>
                <a:spcPct val="100000"/>
              </a:lnSpc>
              <a:spcBef>
                <a:spcPts val="0"/>
              </a:spcBef>
              <a:spcAft>
                <a:spcPts val="0"/>
              </a:spcAft>
              <a:buClr>
                <a:schemeClr val="dk2"/>
              </a:buClr>
              <a:buSzPts val="3200"/>
              <a:buNone/>
              <a:defRPr>
                <a:solidFill>
                  <a:schemeClr val="dk2"/>
                </a:solidFill>
              </a:defRPr>
            </a:lvl3pPr>
            <a:lvl4pPr lvl="3" algn="l" rtl="0">
              <a:lnSpc>
                <a:spcPct val="100000"/>
              </a:lnSpc>
              <a:spcBef>
                <a:spcPts val="0"/>
              </a:spcBef>
              <a:spcAft>
                <a:spcPts val="0"/>
              </a:spcAft>
              <a:buClr>
                <a:schemeClr val="dk2"/>
              </a:buClr>
              <a:buSzPts val="3200"/>
              <a:buNone/>
              <a:defRPr>
                <a:solidFill>
                  <a:schemeClr val="dk2"/>
                </a:solidFill>
              </a:defRPr>
            </a:lvl4pPr>
            <a:lvl5pPr lvl="4" algn="l" rtl="0">
              <a:lnSpc>
                <a:spcPct val="100000"/>
              </a:lnSpc>
              <a:spcBef>
                <a:spcPts val="0"/>
              </a:spcBef>
              <a:spcAft>
                <a:spcPts val="0"/>
              </a:spcAft>
              <a:buClr>
                <a:schemeClr val="dk2"/>
              </a:buClr>
              <a:buSzPts val="3200"/>
              <a:buNone/>
              <a:defRPr>
                <a:solidFill>
                  <a:schemeClr val="dk2"/>
                </a:solidFill>
              </a:defRPr>
            </a:lvl5pPr>
            <a:lvl6pPr lvl="5" algn="l" rtl="0">
              <a:lnSpc>
                <a:spcPct val="100000"/>
              </a:lnSpc>
              <a:spcBef>
                <a:spcPts val="0"/>
              </a:spcBef>
              <a:spcAft>
                <a:spcPts val="0"/>
              </a:spcAft>
              <a:buClr>
                <a:schemeClr val="dk2"/>
              </a:buClr>
              <a:buSzPts val="3200"/>
              <a:buNone/>
              <a:defRPr>
                <a:solidFill>
                  <a:schemeClr val="dk2"/>
                </a:solidFill>
              </a:defRPr>
            </a:lvl6pPr>
            <a:lvl7pPr lvl="6" algn="l" rtl="0">
              <a:lnSpc>
                <a:spcPct val="100000"/>
              </a:lnSpc>
              <a:spcBef>
                <a:spcPts val="0"/>
              </a:spcBef>
              <a:spcAft>
                <a:spcPts val="0"/>
              </a:spcAft>
              <a:buClr>
                <a:schemeClr val="dk2"/>
              </a:buClr>
              <a:buSzPts val="3200"/>
              <a:buNone/>
              <a:defRPr>
                <a:solidFill>
                  <a:schemeClr val="dk2"/>
                </a:solidFill>
              </a:defRPr>
            </a:lvl7pPr>
            <a:lvl8pPr lvl="7" algn="l" rtl="0">
              <a:lnSpc>
                <a:spcPct val="100000"/>
              </a:lnSpc>
              <a:spcBef>
                <a:spcPts val="0"/>
              </a:spcBef>
              <a:spcAft>
                <a:spcPts val="0"/>
              </a:spcAft>
              <a:buClr>
                <a:schemeClr val="dk2"/>
              </a:buClr>
              <a:buSzPts val="3200"/>
              <a:buNone/>
              <a:defRPr>
                <a:solidFill>
                  <a:schemeClr val="dk2"/>
                </a:solidFill>
              </a:defRPr>
            </a:lvl8pPr>
            <a:lvl9pPr lvl="8" algn="l" rtl="0">
              <a:lnSpc>
                <a:spcPct val="100000"/>
              </a:lnSpc>
              <a:spcBef>
                <a:spcPts val="0"/>
              </a:spcBef>
              <a:spcAft>
                <a:spcPts val="0"/>
              </a:spcAft>
              <a:buClr>
                <a:schemeClr val="dk2"/>
              </a:buClr>
              <a:buSzPts val="3200"/>
              <a:buNone/>
              <a:defRPr>
                <a:solidFill>
                  <a:schemeClr val="dk2"/>
                </a:solidFill>
              </a:defRPr>
            </a:lvl9pPr>
          </a:lstStyle>
          <a:p>
            <a:endParaRPr/>
          </a:p>
        </p:txBody>
      </p:sp>
      <p:sp>
        <p:nvSpPr>
          <p:cNvPr id="506" name="Google Shape;506;p68"/>
          <p:cNvSpPr txBox="1">
            <a:spLocks noGrp="1"/>
          </p:cNvSpPr>
          <p:nvPr>
            <p:ph type="body" idx="1"/>
          </p:nvPr>
        </p:nvSpPr>
        <p:spPr>
          <a:xfrm>
            <a:off x="471900" y="1233274"/>
            <a:ext cx="3252300" cy="3224400"/>
          </a:xfrm>
          <a:prstGeom prst="rect">
            <a:avLst/>
          </a:prstGeom>
          <a:noFill/>
          <a:ln>
            <a:noFill/>
          </a:ln>
        </p:spPr>
        <p:txBody>
          <a:bodyPr spcFirstLastPara="1" wrap="square" lIns="91425" tIns="91425" rIns="91425" bIns="91425" anchor="t" anchorCtr="0">
            <a:noAutofit/>
          </a:bodyPr>
          <a:lstStyle>
            <a:lvl1pPr marL="457200" lvl="0" indent="-228600" algn="l" rtl="0">
              <a:lnSpc>
                <a:spcPct val="100000"/>
              </a:lnSpc>
              <a:spcBef>
                <a:spcPts val="0"/>
              </a:spcBef>
              <a:spcAft>
                <a:spcPts val="0"/>
              </a:spcAft>
              <a:buClr>
                <a:schemeClr val="accent6"/>
              </a:buClr>
              <a:buSzPts val="2400"/>
              <a:buFont typeface="Lato"/>
              <a:buNone/>
              <a:defRPr>
                <a:solidFill>
                  <a:schemeClr val="accent6"/>
                </a:solidFill>
                <a:latin typeface="Lato"/>
                <a:ea typeface="Lato"/>
                <a:cs typeface="Lato"/>
                <a:sym typeface="Lato"/>
              </a:defRPr>
            </a:lvl1pPr>
            <a:lvl2pPr marL="914400" lvl="1" indent="-361950" algn="l" rtl="0">
              <a:lnSpc>
                <a:spcPct val="100000"/>
              </a:lnSpc>
              <a:spcBef>
                <a:spcPts val="1600"/>
              </a:spcBef>
              <a:spcAft>
                <a:spcPts val="0"/>
              </a:spcAft>
              <a:buClr>
                <a:schemeClr val="accent6"/>
              </a:buClr>
              <a:buSzPts val="2100"/>
              <a:buFont typeface="Lato"/>
              <a:buChar char="○"/>
              <a:defRPr sz="2100">
                <a:solidFill>
                  <a:schemeClr val="accent6"/>
                </a:solidFill>
                <a:latin typeface="Lato"/>
                <a:ea typeface="Lato"/>
                <a:cs typeface="Lato"/>
                <a:sym typeface="Lato"/>
              </a:defRPr>
            </a:lvl2pPr>
            <a:lvl3pPr marL="1371600" lvl="2" indent="-342900" algn="l" rtl="0">
              <a:lnSpc>
                <a:spcPct val="100000"/>
              </a:lnSpc>
              <a:spcBef>
                <a:spcPts val="1600"/>
              </a:spcBef>
              <a:spcAft>
                <a:spcPts val="0"/>
              </a:spcAft>
              <a:buClr>
                <a:schemeClr val="accent6"/>
              </a:buClr>
              <a:buSzPts val="1800"/>
              <a:buFont typeface="Lato"/>
              <a:buChar char="■"/>
              <a:defRPr sz="1800">
                <a:solidFill>
                  <a:schemeClr val="accent6"/>
                </a:solidFill>
                <a:latin typeface="Lato"/>
                <a:ea typeface="Lato"/>
                <a:cs typeface="Lato"/>
                <a:sym typeface="Lato"/>
              </a:defRPr>
            </a:lvl3pPr>
            <a:lvl4pPr marL="1828800" lvl="3" indent="-330200" algn="l" rtl="0">
              <a:lnSpc>
                <a:spcPct val="100000"/>
              </a:lnSpc>
              <a:spcBef>
                <a:spcPts val="1600"/>
              </a:spcBef>
              <a:spcAft>
                <a:spcPts val="0"/>
              </a:spcAft>
              <a:buClr>
                <a:schemeClr val="accent6"/>
              </a:buClr>
              <a:buSzPts val="1600"/>
              <a:buFont typeface="Lato"/>
              <a:buChar char="●"/>
              <a:defRPr>
                <a:solidFill>
                  <a:schemeClr val="accent6"/>
                </a:solidFill>
                <a:latin typeface="Lato"/>
                <a:ea typeface="Lato"/>
                <a:cs typeface="Lato"/>
                <a:sym typeface="Lato"/>
              </a:defRPr>
            </a:lvl4pPr>
            <a:lvl5pPr marL="2286000" lvl="4"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5pPr>
            <a:lvl6pPr marL="2743200" lvl="5"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6pPr>
            <a:lvl7pPr marL="3200400" lvl="6"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7pPr>
            <a:lvl8pPr marL="3657600" lvl="7"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8pPr>
            <a:lvl9pPr marL="4114800" lvl="8" indent="-317500" algn="l" rtl="0">
              <a:lnSpc>
                <a:spcPct val="100000"/>
              </a:lnSpc>
              <a:spcBef>
                <a:spcPts val="1600"/>
              </a:spcBef>
              <a:spcAft>
                <a:spcPts val="1600"/>
              </a:spcAft>
              <a:buClr>
                <a:schemeClr val="accent6"/>
              </a:buClr>
              <a:buSzPts val="1400"/>
              <a:buFont typeface="Lato"/>
              <a:buChar char="■"/>
              <a:defRPr>
                <a:solidFill>
                  <a:schemeClr val="accent6"/>
                </a:solidFill>
                <a:latin typeface="Lato"/>
                <a:ea typeface="Lato"/>
                <a:cs typeface="Lato"/>
                <a:sym typeface="Lato"/>
              </a:defRPr>
            </a:lvl9pPr>
          </a:lstStyle>
          <a:p>
            <a:endParaRPr/>
          </a:p>
        </p:txBody>
      </p:sp>
      <p:sp>
        <p:nvSpPr>
          <p:cNvPr id="507" name="Google Shape;507;p68"/>
          <p:cNvSpPr txBox="1">
            <a:spLocks noGrp="1"/>
          </p:cNvSpPr>
          <p:nvPr>
            <p:ph type="sldNum" idx="12"/>
          </p:nvPr>
        </p:nvSpPr>
        <p:spPr>
          <a:xfrm>
            <a:off x="8523541" y="47718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4"/>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4"/>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4"/>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4"/>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4"/>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4"/>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4"/>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4"/>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4"/>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508" name="Google Shape;508;p68"/>
          <p:cNvSpPr>
            <a:spLocks noGrp="1"/>
          </p:cNvSpPr>
          <p:nvPr>
            <p:ph type="pic" idx="2"/>
          </p:nvPr>
        </p:nvSpPr>
        <p:spPr>
          <a:xfrm>
            <a:off x="4192588" y="1233488"/>
            <a:ext cx="4502100" cy="3224100"/>
          </a:xfrm>
          <a:prstGeom prst="rect">
            <a:avLst/>
          </a:prstGeom>
          <a:no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 gray mark R">
  <p:cSld name="Section Title">
    <p:bg>
      <p:bgPr>
        <a:solidFill>
          <a:schemeClr val="dk2"/>
        </a:solidFill>
        <a:effectLst/>
      </p:bgPr>
    </p:bg>
    <p:spTree>
      <p:nvGrpSpPr>
        <p:cNvPr id="1" name="Shape 509"/>
        <p:cNvGrpSpPr/>
        <p:nvPr/>
      </p:nvGrpSpPr>
      <p:grpSpPr>
        <a:xfrm>
          <a:off x="0" y="0"/>
          <a:ext cx="0" cy="0"/>
          <a:chOff x="0" y="0"/>
          <a:chExt cx="0" cy="0"/>
        </a:xfrm>
      </p:grpSpPr>
      <p:pic>
        <p:nvPicPr>
          <p:cNvPr id="510" name="Google Shape;510;p69"/>
          <p:cNvPicPr preferRelativeResize="0"/>
          <p:nvPr/>
        </p:nvPicPr>
        <p:blipFill rotWithShape="1">
          <a:blip r:embed="rId2">
            <a:alphaModFix/>
          </a:blip>
          <a:srcRect/>
          <a:stretch/>
        </p:blipFill>
        <p:spPr>
          <a:xfrm>
            <a:off x="2950450" y="-445450"/>
            <a:ext cx="6593225" cy="6334400"/>
          </a:xfrm>
          <a:prstGeom prst="rect">
            <a:avLst/>
          </a:prstGeom>
          <a:noFill/>
          <a:ln>
            <a:noFill/>
          </a:ln>
        </p:spPr>
      </p:pic>
      <p:sp>
        <p:nvSpPr>
          <p:cNvPr id="511" name="Google Shape;511;p6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512" name="Google Shape;512;p69"/>
          <p:cNvSpPr txBox="1">
            <a:spLocks noGrp="1"/>
          </p:cNvSpPr>
          <p:nvPr>
            <p:ph type="title"/>
          </p:nvPr>
        </p:nvSpPr>
        <p:spPr>
          <a:xfrm>
            <a:off x="460950" y="1619877"/>
            <a:ext cx="8222100" cy="6192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dk1"/>
              </a:buClr>
              <a:buSzPts val="4200"/>
              <a:buFont typeface="Lato"/>
              <a:buNone/>
              <a:defRPr sz="4200" b="1">
                <a:solidFill>
                  <a:schemeClr val="dk1"/>
                </a:solidFill>
                <a:latin typeface="Lato"/>
                <a:ea typeface="Lato"/>
                <a:cs typeface="Lato"/>
                <a:sym typeface="Lato"/>
              </a:defRPr>
            </a:lvl1pPr>
            <a:lvl2pPr lvl="1" algn="l" rtl="0">
              <a:lnSpc>
                <a:spcPct val="100000"/>
              </a:lnSpc>
              <a:spcBef>
                <a:spcPts val="0"/>
              </a:spcBef>
              <a:spcAft>
                <a:spcPts val="0"/>
              </a:spcAft>
              <a:buClr>
                <a:schemeClr val="dk1"/>
              </a:buClr>
              <a:buSzPts val="4200"/>
              <a:buNone/>
              <a:defRPr sz="4200">
                <a:solidFill>
                  <a:schemeClr val="dk1"/>
                </a:solidFill>
              </a:defRPr>
            </a:lvl2pPr>
            <a:lvl3pPr lvl="2" algn="l" rtl="0">
              <a:lnSpc>
                <a:spcPct val="100000"/>
              </a:lnSpc>
              <a:spcBef>
                <a:spcPts val="0"/>
              </a:spcBef>
              <a:spcAft>
                <a:spcPts val="0"/>
              </a:spcAft>
              <a:buClr>
                <a:schemeClr val="dk1"/>
              </a:buClr>
              <a:buSzPts val="4200"/>
              <a:buNone/>
              <a:defRPr sz="4200">
                <a:solidFill>
                  <a:schemeClr val="dk1"/>
                </a:solidFill>
              </a:defRPr>
            </a:lvl3pPr>
            <a:lvl4pPr lvl="3" algn="l" rtl="0">
              <a:lnSpc>
                <a:spcPct val="100000"/>
              </a:lnSpc>
              <a:spcBef>
                <a:spcPts val="0"/>
              </a:spcBef>
              <a:spcAft>
                <a:spcPts val="0"/>
              </a:spcAft>
              <a:buClr>
                <a:schemeClr val="dk1"/>
              </a:buClr>
              <a:buSzPts val="4200"/>
              <a:buNone/>
              <a:defRPr sz="4200">
                <a:solidFill>
                  <a:schemeClr val="dk1"/>
                </a:solidFill>
              </a:defRPr>
            </a:lvl4pPr>
            <a:lvl5pPr lvl="4" algn="l" rtl="0">
              <a:lnSpc>
                <a:spcPct val="100000"/>
              </a:lnSpc>
              <a:spcBef>
                <a:spcPts val="0"/>
              </a:spcBef>
              <a:spcAft>
                <a:spcPts val="0"/>
              </a:spcAft>
              <a:buClr>
                <a:schemeClr val="dk1"/>
              </a:buClr>
              <a:buSzPts val="4200"/>
              <a:buNone/>
              <a:defRPr sz="4200">
                <a:solidFill>
                  <a:schemeClr val="dk1"/>
                </a:solidFill>
              </a:defRPr>
            </a:lvl5pPr>
            <a:lvl6pPr lvl="5" algn="l" rtl="0">
              <a:lnSpc>
                <a:spcPct val="100000"/>
              </a:lnSpc>
              <a:spcBef>
                <a:spcPts val="0"/>
              </a:spcBef>
              <a:spcAft>
                <a:spcPts val="0"/>
              </a:spcAft>
              <a:buClr>
                <a:schemeClr val="dk1"/>
              </a:buClr>
              <a:buSzPts val="4200"/>
              <a:buNone/>
              <a:defRPr sz="4200">
                <a:solidFill>
                  <a:schemeClr val="dk1"/>
                </a:solidFill>
              </a:defRPr>
            </a:lvl6pPr>
            <a:lvl7pPr lvl="6" algn="l" rtl="0">
              <a:lnSpc>
                <a:spcPct val="100000"/>
              </a:lnSpc>
              <a:spcBef>
                <a:spcPts val="0"/>
              </a:spcBef>
              <a:spcAft>
                <a:spcPts val="0"/>
              </a:spcAft>
              <a:buClr>
                <a:schemeClr val="dk1"/>
              </a:buClr>
              <a:buSzPts val="4200"/>
              <a:buNone/>
              <a:defRPr sz="4200">
                <a:solidFill>
                  <a:schemeClr val="dk1"/>
                </a:solidFill>
              </a:defRPr>
            </a:lvl7pPr>
            <a:lvl8pPr lvl="7" algn="l" rtl="0">
              <a:lnSpc>
                <a:spcPct val="100000"/>
              </a:lnSpc>
              <a:spcBef>
                <a:spcPts val="0"/>
              </a:spcBef>
              <a:spcAft>
                <a:spcPts val="0"/>
              </a:spcAft>
              <a:buClr>
                <a:schemeClr val="dk1"/>
              </a:buClr>
              <a:buSzPts val="4200"/>
              <a:buNone/>
              <a:defRPr sz="4200">
                <a:solidFill>
                  <a:schemeClr val="dk1"/>
                </a:solidFill>
              </a:defRPr>
            </a:lvl8pPr>
            <a:lvl9pPr lvl="8" algn="l" rtl="0">
              <a:lnSpc>
                <a:spcPct val="100000"/>
              </a:lnSpc>
              <a:spcBef>
                <a:spcPts val="0"/>
              </a:spcBef>
              <a:spcAft>
                <a:spcPts val="0"/>
              </a:spcAft>
              <a:buClr>
                <a:schemeClr val="dk1"/>
              </a:buClr>
              <a:buSzPts val="4200"/>
              <a:buNone/>
              <a:defRPr sz="4200">
                <a:solidFill>
                  <a:schemeClr val="dk1"/>
                </a:solidFill>
              </a:defRPr>
            </a:lvl9pPr>
          </a:lstStyle>
          <a:p>
            <a:endParaRPr/>
          </a:p>
        </p:txBody>
      </p:sp>
      <p:sp>
        <p:nvSpPr>
          <p:cNvPr id="513" name="Google Shape;513;p69"/>
          <p:cNvSpPr txBox="1">
            <a:spLocks noGrp="1"/>
          </p:cNvSpPr>
          <p:nvPr>
            <p:ph type="body" idx="1"/>
          </p:nvPr>
        </p:nvSpPr>
        <p:spPr>
          <a:xfrm>
            <a:off x="460949" y="2239109"/>
            <a:ext cx="8222100" cy="3800700"/>
          </a:xfrm>
          <a:prstGeom prst="rect">
            <a:avLst/>
          </a:prstGeom>
          <a:noFill/>
          <a:ln>
            <a:noFill/>
          </a:ln>
        </p:spPr>
        <p:txBody>
          <a:bodyPr spcFirstLastPara="1" wrap="square" lIns="91425" tIns="91425" rIns="91425" bIns="91425" anchor="t" anchorCtr="0">
            <a:noAutofit/>
          </a:bodyPr>
          <a:lstStyle>
            <a:lvl1pPr marL="457200" lvl="0" indent="-323850" algn="l" rtl="0">
              <a:lnSpc>
                <a:spcPct val="114000"/>
              </a:lnSpc>
              <a:spcBef>
                <a:spcPts val="0"/>
              </a:spcBef>
              <a:spcAft>
                <a:spcPts val="0"/>
              </a:spcAft>
              <a:buClr>
                <a:schemeClr val="accent6"/>
              </a:buClr>
              <a:buSzPts val="1500"/>
              <a:buFont typeface="Arial"/>
              <a:buChar char="•"/>
              <a:defRPr sz="1500">
                <a:solidFill>
                  <a:schemeClr val="accent6"/>
                </a:solidFill>
                <a:latin typeface="Lato"/>
                <a:ea typeface="Lato"/>
                <a:cs typeface="Lato"/>
                <a:sym typeface="Lato"/>
              </a:defRPr>
            </a:lvl1pPr>
            <a:lvl2pPr marL="914400" lvl="1" indent="-304800" algn="l" rtl="0">
              <a:lnSpc>
                <a:spcPct val="100000"/>
              </a:lnSpc>
              <a:spcBef>
                <a:spcPts val="600"/>
              </a:spcBef>
              <a:spcAft>
                <a:spcPts val="0"/>
              </a:spcAft>
              <a:buClr>
                <a:schemeClr val="accent6"/>
              </a:buClr>
              <a:buSzPts val="1200"/>
              <a:buFont typeface="Courier New"/>
              <a:buChar char="o"/>
              <a:defRPr sz="1500">
                <a:solidFill>
                  <a:schemeClr val="accent6"/>
                </a:solidFill>
                <a:latin typeface="Lato"/>
                <a:ea typeface="Lato"/>
                <a:cs typeface="Lato"/>
                <a:sym typeface="Lato"/>
              </a:defRPr>
            </a:lvl2pPr>
            <a:lvl3pPr marL="1371600" lvl="2" indent="-320039" algn="l" rtl="0">
              <a:lnSpc>
                <a:spcPct val="100000"/>
              </a:lnSpc>
              <a:spcBef>
                <a:spcPts val="0"/>
              </a:spcBef>
              <a:spcAft>
                <a:spcPts val="0"/>
              </a:spcAft>
              <a:buClr>
                <a:schemeClr val="accent6"/>
              </a:buClr>
              <a:buSzPts val="1440"/>
              <a:buFont typeface="Noto Sans Symbols"/>
              <a:buChar char="▪"/>
              <a:defRPr sz="1800">
                <a:solidFill>
                  <a:schemeClr val="accent6"/>
                </a:solidFill>
                <a:latin typeface="Lato"/>
                <a:ea typeface="Lato"/>
                <a:cs typeface="Lato"/>
                <a:sym typeface="Lato"/>
              </a:defRPr>
            </a:lvl3pPr>
            <a:lvl4pPr marL="1828800" lvl="3" indent="-330200" algn="l" rtl="0">
              <a:lnSpc>
                <a:spcPct val="100000"/>
              </a:lnSpc>
              <a:spcBef>
                <a:spcPts val="1600"/>
              </a:spcBef>
              <a:spcAft>
                <a:spcPts val="0"/>
              </a:spcAft>
              <a:buClr>
                <a:schemeClr val="accent6"/>
              </a:buClr>
              <a:buSzPts val="1600"/>
              <a:buFont typeface="Lato"/>
              <a:buChar char="●"/>
              <a:defRPr>
                <a:solidFill>
                  <a:schemeClr val="accent6"/>
                </a:solidFill>
                <a:latin typeface="Lato"/>
                <a:ea typeface="Lato"/>
                <a:cs typeface="Lato"/>
                <a:sym typeface="Lato"/>
              </a:defRPr>
            </a:lvl4pPr>
            <a:lvl5pPr marL="2286000" lvl="4"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5pPr>
            <a:lvl6pPr marL="2743200" lvl="5"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6pPr>
            <a:lvl7pPr marL="3200400" lvl="6"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7pPr>
            <a:lvl8pPr marL="3657600" lvl="7"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8pPr>
            <a:lvl9pPr marL="4114800" lvl="8" indent="-317500" algn="l" rtl="0">
              <a:lnSpc>
                <a:spcPct val="100000"/>
              </a:lnSpc>
              <a:spcBef>
                <a:spcPts val="1600"/>
              </a:spcBef>
              <a:spcAft>
                <a:spcPts val="1600"/>
              </a:spcAft>
              <a:buClr>
                <a:schemeClr val="accent6"/>
              </a:buClr>
              <a:buSzPts val="1400"/>
              <a:buFont typeface="Lato"/>
              <a:buChar char="■"/>
              <a:defRPr>
                <a:solidFill>
                  <a:schemeClr val="accent6"/>
                </a:solidFill>
                <a:latin typeface="Lato"/>
                <a:ea typeface="Lato"/>
                <a:cs typeface="Lato"/>
                <a:sym typeface="Lato"/>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 top">
  <p:cSld name="1_Title and body - top">
    <p:bg>
      <p:bgPr>
        <a:solidFill>
          <a:schemeClr val="dk2"/>
        </a:solidFill>
        <a:effectLst/>
      </p:bgPr>
    </p:bg>
    <p:spTree>
      <p:nvGrpSpPr>
        <p:cNvPr id="1" name="Shape 514"/>
        <p:cNvGrpSpPr/>
        <p:nvPr/>
      </p:nvGrpSpPr>
      <p:grpSpPr>
        <a:xfrm>
          <a:off x="0" y="0"/>
          <a:ext cx="0" cy="0"/>
          <a:chOff x="0" y="0"/>
          <a:chExt cx="0" cy="0"/>
        </a:xfrm>
      </p:grpSpPr>
      <p:pic>
        <p:nvPicPr>
          <p:cNvPr id="515" name="Google Shape;515;p70"/>
          <p:cNvPicPr preferRelativeResize="0"/>
          <p:nvPr/>
        </p:nvPicPr>
        <p:blipFill rotWithShape="1">
          <a:blip r:embed="rId2">
            <a:alphaModFix amt="50000"/>
          </a:blip>
          <a:srcRect r="990" b="1312"/>
          <a:stretch/>
        </p:blipFill>
        <p:spPr>
          <a:xfrm>
            <a:off x="0" y="0"/>
            <a:ext cx="9144000" cy="5143500"/>
          </a:xfrm>
          <a:prstGeom prst="rect">
            <a:avLst/>
          </a:prstGeom>
          <a:noFill/>
          <a:ln>
            <a:noFill/>
          </a:ln>
        </p:spPr>
      </p:pic>
      <p:sp>
        <p:nvSpPr>
          <p:cNvPr id="516" name="Google Shape;516;p70"/>
          <p:cNvSpPr txBox="1">
            <a:spLocks noGrp="1"/>
          </p:cNvSpPr>
          <p:nvPr>
            <p:ph type="title"/>
          </p:nvPr>
        </p:nvSpPr>
        <p:spPr>
          <a:xfrm>
            <a:off x="300702" y="259725"/>
            <a:ext cx="8638500" cy="767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chemeClr val="dk2"/>
              </a:buClr>
              <a:buSzPts val="3200"/>
              <a:buFont typeface="Lato"/>
              <a:buNone/>
              <a:defRPr sz="2800" b="1">
                <a:solidFill>
                  <a:schemeClr val="accent4"/>
                </a:solidFill>
                <a:latin typeface="Lato"/>
                <a:ea typeface="Lato"/>
                <a:cs typeface="Lato"/>
                <a:sym typeface="Lato"/>
              </a:defRPr>
            </a:lvl1pPr>
            <a:lvl2pPr lvl="1" algn="l" rtl="0">
              <a:lnSpc>
                <a:spcPct val="100000"/>
              </a:lnSpc>
              <a:spcBef>
                <a:spcPts val="0"/>
              </a:spcBef>
              <a:spcAft>
                <a:spcPts val="0"/>
              </a:spcAft>
              <a:buClr>
                <a:schemeClr val="dk2"/>
              </a:buClr>
              <a:buSzPts val="3200"/>
              <a:buNone/>
              <a:defRPr>
                <a:solidFill>
                  <a:schemeClr val="dk2"/>
                </a:solidFill>
              </a:defRPr>
            </a:lvl2pPr>
            <a:lvl3pPr lvl="2" algn="l" rtl="0">
              <a:lnSpc>
                <a:spcPct val="100000"/>
              </a:lnSpc>
              <a:spcBef>
                <a:spcPts val="0"/>
              </a:spcBef>
              <a:spcAft>
                <a:spcPts val="0"/>
              </a:spcAft>
              <a:buClr>
                <a:schemeClr val="dk2"/>
              </a:buClr>
              <a:buSzPts val="3200"/>
              <a:buNone/>
              <a:defRPr>
                <a:solidFill>
                  <a:schemeClr val="dk2"/>
                </a:solidFill>
              </a:defRPr>
            </a:lvl3pPr>
            <a:lvl4pPr lvl="3" algn="l" rtl="0">
              <a:lnSpc>
                <a:spcPct val="100000"/>
              </a:lnSpc>
              <a:spcBef>
                <a:spcPts val="0"/>
              </a:spcBef>
              <a:spcAft>
                <a:spcPts val="0"/>
              </a:spcAft>
              <a:buClr>
                <a:schemeClr val="dk2"/>
              </a:buClr>
              <a:buSzPts val="3200"/>
              <a:buNone/>
              <a:defRPr>
                <a:solidFill>
                  <a:schemeClr val="dk2"/>
                </a:solidFill>
              </a:defRPr>
            </a:lvl4pPr>
            <a:lvl5pPr lvl="4" algn="l" rtl="0">
              <a:lnSpc>
                <a:spcPct val="100000"/>
              </a:lnSpc>
              <a:spcBef>
                <a:spcPts val="0"/>
              </a:spcBef>
              <a:spcAft>
                <a:spcPts val="0"/>
              </a:spcAft>
              <a:buClr>
                <a:schemeClr val="dk2"/>
              </a:buClr>
              <a:buSzPts val="3200"/>
              <a:buNone/>
              <a:defRPr>
                <a:solidFill>
                  <a:schemeClr val="dk2"/>
                </a:solidFill>
              </a:defRPr>
            </a:lvl5pPr>
            <a:lvl6pPr lvl="5" algn="l" rtl="0">
              <a:lnSpc>
                <a:spcPct val="100000"/>
              </a:lnSpc>
              <a:spcBef>
                <a:spcPts val="0"/>
              </a:spcBef>
              <a:spcAft>
                <a:spcPts val="0"/>
              </a:spcAft>
              <a:buClr>
                <a:schemeClr val="dk2"/>
              </a:buClr>
              <a:buSzPts val="3200"/>
              <a:buNone/>
              <a:defRPr>
                <a:solidFill>
                  <a:schemeClr val="dk2"/>
                </a:solidFill>
              </a:defRPr>
            </a:lvl6pPr>
            <a:lvl7pPr lvl="6" algn="l" rtl="0">
              <a:lnSpc>
                <a:spcPct val="100000"/>
              </a:lnSpc>
              <a:spcBef>
                <a:spcPts val="0"/>
              </a:spcBef>
              <a:spcAft>
                <a:spcPts val="0"/>
              </a:spcAft>
              <a:buClr>
                <a:schemeClr val="dk2"/>
              </a:buClr>
              <a:buSzPts val="3200"/>
              <a:buNone/>
              <a:defRPr>
                <a:solidFill>
                  <a:schemeClr val="dk2"/>
                </a:solidFill>
              </a:defRPr>
            </a:lvl7pPr>
            <a:lvl8pPr lvl="7" algn="l" rtl="0">
              <a:lnSpc>
                <a:spcPct val="100000"/>
              </a:lnSpc>
              <a:spcBef>
                <a:spcPts val="0"/>
              </a:spcBef>
              <a:spcAft>
                <a:spcPts val="0"/>
              </a:spcAft>
              <a:buClr>
                <a:schemeClr val="dk2"/>
              </a:buClr>
              <a:buSzPts val="3200"/>
              <a:buNone/>
              <a:defRPr>
                <a:solidFill>
                  <a:schemeClr val="dk2"/>
                </a:solidFill>
              </a:defRPr>
            </a:lvl8pPr>
            <a:lvl9pPr lvl="8" algn="l" rtl="0">
              <a:lnSpc>
                <a:spcPct val="100000"/>
              </a:lnSpc>
              <a:spcBef>
                <a:spcPts val="0"/>
              </a:spcBef>
              <a:spcAft>
                <a:spcPts val="0"/>
              </a:spcAft>
              <a:buClr>
                <a:schemeClr val="dk2"/>
              </a:buClr>
              <a:buSzPts val="3200"/>
              <a:buNone/>
              <a:defRPr>
                <a:solidFill>
                  <a:schemeClr val="dk2"/>
                </a:solidFill>
              </a:defRPr>
            </a:lvl9pPr>
          </a:lstStyle>
          <a:p>
            <a:endParaRPr/>
          </a:p>
        </p:txBody>
      </p:sp>
      <p:sp>
        <p:nvSpPr>
          <p:cNvPr id="517" name="Google Shape;517;p70"/>
          <p:cNvSpPr txBox="1">
            <a:spLocks noGrp="1"/>
          </p:cNvSpPr>
          <p:nvPr>
            <p:ph type="body" idx="1"/>
          </p:nvPr>
        </p:nvSpPr>
        <p:spPr>
          <a:xfrm>
            <a:off x="300703" y="1125415"/>
            <a:ext cx="5154900" cy="3386700"/>
          </a:xfrm>
          <a:prstGeom prst="rect">
            <a:avLst/>
          </a:prstGeom>
          <a:noFill/>
          <a:ln>
            <a:noFill/>
          </a:ln>
        </p:spPr>
        <p:txBody>
          <a:bodyPr spcFirstLastPara="1" wrap="square" lIns="91425" tIns="91425" rIns="91425" bIns="91425" anchor="t" anchorCtr="0">
            <a:noAutofit/>
          </a:bodyPr>
          <a:lstStyle>
            <a:lvl1pPr marL="457200" lvl="0" indent="-323850" algn="l" rtl="0">
              <a:lnSpc>
                <a:spcPct val="114000"/>
              </a:lnSpc>
              <a:spcBef>
                <a:spcPts val="0"/>
              </a:spcBef>
              <a:spcAft>
                <a:spcPts val="0"/>
              </a:spcAft>
              <a:buClr>
                <a:schemeClr val="accent6"/>
              </a:buClr>
              <a:buSzPts val="1500"/>
              <a:buFont typeface="Arial"/>
              <a:buChar char="•"/>
              <a:defRPr sz="1500">
                <a:solidFill>
                  <a:schemeClr val="accent6"/>
                </a:solidFill>
                <a:latin typeface="Lato"/>
                <a:ea typeface="Lato"/>
                <a:cs typeface="Lato"/>
                <a:sym typeface="Lato"/>
              </a:defRPr>
            </a:lvl1pPr>
            <a:lvl2pPr marL="914400" lvl="1" indent="-304800" algn="l" rtl="0">
              <a:lnSpc>
                <a:spcPct val="100000"/>
              </a:lnSpc>
              <a:spcBef>
                <a:spcPts val="600"/>
              </a:spcBef>
              <a:spcAft>
                <a:spcPts val="0"/>
              </a:spcAft>
              <a:buClr>
                <a:schemeClr val="accent6"/>
              </a:buClr>
              <a:buSzPts val="1200"/>
              <a:buFont typeface="Courier New"/>
              <a:buChar char="o"/>
              <a:defRPr sz="1500">
                <a:solidFill>
                  <a:schemeClr val="accent6"/>
                </a:solidFill>
                <a:latin typeface="Lato"/>
                <a:ea typeface="Lato"/>
                <a:cs typeface="Lato"/>
                <a:sym typeface="Lato"/>
              </a:defRPr>
            </a:lvl2pPr>
            <a:lvl3pPr marL="1371600" lvl="2" indent="-320039" algn="l" rtl="0">
              <a:lnSpc>
                <a:spcPct val="100000"/>
              </a:lnSpc>
              <a:spcBef>
                <a:spcPts val="0"/>
              </a:spcBef>
              <a:spcAft>
                <a:spcPts val="0"/>
              </a:spcAft>
              <a:buClr>
                <a:schemeClr val="accent6"/>
              </a:buClr>
              <a:buSzPts val="1440"/>
              <a:buFont typeface="Noto Sans Symbols"/>
              <a:buChar char="▪"/>
              <a:defRPr sz="1800">
                <a:solidFill>
                  <a:schemeClr val="accent6"/>
                </a:solidFill>
                <a:latin typeface="Lato"/>
                <a:ea typeface="Lato"/>
                <a:cs typeface="Lato"/>
                <a:sym typeface="Lato"/>
              </a:defRPr>
            </a:lvl3pPr>
            <a:lvl4pPr marL="1828800" lvl="3" indent="-330200" algn="l" rtl="0">
              <a:lnSpc>
                <a:spcPct val="100000"/>
              </a:lnSpc>
              <a:spcBef>
                <a:spcPts val="1600"/>
              </a:spcBef>
              <a:spcAft>
                <a:spcPts val="0"/>
              </a:spcAft>
              <a:buClr>
                <a:schemeClr val="accent6"/>
              </a:buClr>
              <a:buSzPts val="1600"/>
              <a:buFont typeface="Lato"/>
              <a:buChar char="●"/>
              <a:defRPr>
                <a:solidFill>
                  <a:schemeClr val="accent6"/>
                </a:solidFill>
                <a:latin typeface="Lato"/>
                <a:ea typeface="Lato"/>
                <a:cs typeface="Lato"/>
                <a:sym typeface="Lato"/>
              </a:defRPr>
            </a:lvl4pPr>
            <a:lvl5pPr marL="2286000" lvl="4"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5pPr>
            <a:lvl6pPr marL="2743200" lvl="5"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6pPr>
            <a:lvl7pPr marL="3200400" lvl="6"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7pPr>
            <a:lvl8pPr marL="3657600" lvl="7"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8pPr>
            <a:lvl9pPr marL="4114800" lvl="8" indent="-317500" algn="l" rtl="0">
              <a:lnSpc>
                <a:spcPct val="100000"/>
              </a:lnSpc>
              <a:spcBef>
                <a:spcPts val="1600"/>
              </a:spcBef>
              <a:spcAft>
                <a:spcPts val="1600"/>
              </a:spcAft>
              <a:buClr>
                <a:schemeClr val="accent6"/>
              </a:buClr>
              <a:buSzPts val="1400"/>
              <a:buFont typeface="Lato"/>
              <a:buChar char="■"/>
              <a:defRPr>
                <a:solidFill>
                  <a:schemeClr val="accent6"/>
                </a:solidFill>
                <a:latin typeface="Lato"/>
                <a:ea typeface="Lato"/>
                <a:cs typeface="Lato"/>
                <a:sym typeface="Lato"/>
              </a:defRPr>
            </a:lvl9pPr>
          </a:lstStyle>
          <a:p>
            <a:endParaRPr/>
          </a:p>
        </p:txBody>
      </p:sp>
      <p:sp>
        <p:nvSpPr>
          <p:cNvPr id="518" name="Google Shape;518;p70"/>
          <p:cNvSpPr txBox="1">
            <a:spLocks noGrp="1"/>
          </p:cNvSpPr>
          <p:nvPr>
            <p:ph type="sldNum" idx="12"/>
          </p:nvPr>
        </p:nvSpPr>
        <p:spPr>
          <a:xfrm>
            <a:off x="8523541" y="4771823"/>
            <a:ext cx="548700" cy="393600"/>
          </a:xfrm>
          <a:prstGeom prst="rect">
            <a:avLst/>
          </a:prstGeom>
          <a:noFill/>
          <a:ln>
            <a:noFill/>
          </a:ln>
        </p:spPr>
        <p:txBody>
          <a:bodyPr spcFirstLastPara="1" wrap="square" lIns="91425" tIns="91425" rIns="91425" bIns="91425" anchor="ctr" anchorCtr="0">
            <a:noAutofit/>
          </a:bodyPr>
          <a:lstStyle>
            <a:lvl1pPr marL="0" lvl="0"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1pPr>
            <a:lvl2pPr marL="0" lvl="1"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2pPr>
            <a:lvl3pPr marL="0" lvl="2"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3pPr>
            <a:lvl4pPr marL="0" lvl="3"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4pPr>
            <a:lvl5pPr marL="0" lvl="4"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5pPr>
            <a:lvl6pPr marL="0" lvl="5"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6pPr>
            <a:lvl7pPr marL="0" lvl="6"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7pPr>
            <a:lvl8pPr marL="0" lvl="7"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8pPr>
            <a:lvl9pPr marL="0" lvl="8"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519" name="Google Shape;519;p70"/>
          <p:cNvSpPr>
            <a:spLocks noGrp="1"/>
          </p:cNvSpPr>
          <p:nvPr>
            <p:ph type="pic" idx="2"/>
          </p:nvPr>
        </p:nvSpPr>
        <p:spPr>
          <a:xfrm>
            <a:off x="5656397" y="1287888"/>
            <a:ext cx="3282900" cy="1864800"/>
          </a:xfrm>
          <a:prstGeom prst="rect">
            <a:avLst/>
          </a:prstGeom>
          <a:noFill/>
          <a:ln>
            <a:noFill/>
          </a:ln>
        </p:spPr>
      </p:sp>
      <p:sp>
        <p:nvSpPr>
          <p:cNvPr id="520" name="Google Shape;520;p70"/>
          <p:cNvSpPr txBox="1">
            <a:spLocks noGrp="1"/>
          </p:cNvSpPr>
          <p:nvPr>
            <p:ph type="body" idx="3"/>
          </p:nvPr>
        </p:nvSpPr>
        <p:spPr>
          <a:xfrm>
            <a:off x="5656395" y="3289955"/>
            <a:ext cx="3282900" cy="1407600"/>
          </a:xfrm>
          <a:prstGeom prst="rect">
            <a:avLst/>
          </a:prstGeom>
          <a:noFill/>
          <a:ln>
            <a:noFill/>
          </a:ln>
        </p:spPr>
        <p:txBody>
          <a:bodyPr spcFirstLastPara="1" wrap="square" lIns="91425" tIns="91425" rIns="91425" bIns="91425" anchor="t" anchorCtr="0">
            <a:noAutofit/>
          </a:bodyPr>
          <a:lstStyle>
            <a:lvl1pPr marL="457200" lvl="0" indent="-323850" algn="l" rtl="0">
              <a:lnSpc>
                <a:spcPct val="114000"/>
              </a:lnSpc>
              <a:spcBef>
                <a:spcPts val="0"/>
              </a:spcBef>
              <a:spcAft>
                <a:spcPts val="0"/>
              </a:spcAft>
              <a:buClr>
                <a:schemeClr val="accent6"/>
              </a:buClr>
              <a:buSzPts val="1500"/>
              <a:buFont typeface="Arial"/>
              <a:buChar char="•"/>
              <a:defRPr sz="1500">
                <a:solidFill>
                  <a:schemeClr val="accent6"/>
                </a:solidFill>
                <a:latin typeface="Lato"/>
                <a:ea typeface="Lato"/>
                <a:cs typeface="Lato"/>
                <a:sym typeface="Lato"/>
              </a:defRPr>
            </a:lvl1pPr>
            <a:lvl2pPr marL="914400" lvl="1" indent="-304800" algn="l" rtl="0">
              <a:lnSpc>
                <a:spcPct val="100000"/>
              </a:lnSpc>
              <a:spcBef>
                <a:spcPts val="600"/>
              </a:spcBef>
              <a:spcAft>
                <a:spcPts val="0"/>
              </a:spcAft>
              <a:buClr>
                <a:schemeClr val="accent6"/>
              </a:buClr>
              <a:buSzPts val="1200"/>
              <a:buFont typeface="Courier New"/>
              <a:buChar char="o"/>
              <a:defRPr sz="1500">
                <a:solidFill>
                  <a:schemeClr val="accent6"/>
                </a:solidFill>
                <a:latin typeface="Lato"/>
                <a:ea typeface="Lato"/>
                <a:cs typeface="Lato"/>
                <a:sym typeface="Lato"/>
              </a:defRPr>
            </a:lvl2pPr>
            <a:lvl3pPr marL="1371600" lvl="2" indent="-320039" algn="l" rtl="0">
              <a:lnSpc>
                <a:spcPct val="100000"/>
              </a:lnSpc>
              <a:spcBef>
                <a:spcPts val="0"/>
              </a:spcBef>
              <a:spcAft>
                <a:spcPts val="0"/>
              </a:spcAft>
              <a:buClr>
                <a:schemeClr val="accent6"/>
              </a:buClr>
              <a:buSzPts val="1440"/>
              <a:buFont typeface="Noto Sans Symbols"/>
              <a:buChar char="▪"/>
              <a:defRPr sz="1800">
                <a:solidFill>
                  <a:schemeClr val="accent6"/>
                </a:solidFill>
                <a:latin typeface="Lato"/>
                <a:ea typeface="Lato"/>
                <a:cs typeface="Lato"/>
                <a:sym typeface="Lato"/>
              </a:defRPr>
            </a:lvl3pPr>
            <a:lvl4pPr marL="1828800" lvl="3" indent="-330200" algn="l" rtl="0">
              <a:lnSpc>
                <a:spcPct val="100000"/>
              </a:lnSpc>
              <a:spcBef>
                <a:spcPts val="1600"/>
              </a:spcBef>
              <a:spcAft>
                <a:spcPts val="0"/>
              </a:spcAft>
              <a:buClr>
                <a:schemeClr val="accent6"/>
              </a:buClr>
              <a:buSzPts val="1600"/>
              <a:buFont typeface="Lato"/>
              <a:buChar char="●"/>
              <a:defRPr>
                <a:solidFill>
                  <a:schemeClr val="accent6"/>
                </a:solidFill>
                <a:latin typeface="Lato"/>
                <a:ea typeface="Lato"/>
                <a:cs typeface="Lato"/>
                <a:sym typeface="Lato"/>
              </a:defRPr>
            </a:lvl4pPr>
            <a:lvl5pPr marL="2286000" lvl="4"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5pPr>
            <a:lvl6pPr marL="2743200" lvl="5"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6pPr>
            <a:lvl7pPr marL="3200400" lvl="6"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7pPr>
            <a:lvl8pPr marL="3657600" lvl="7"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8pPr>
            <a:lvl9pPr marL="4114800" lvl="8" indent="-317500" algn="l" rtl="0">
              <a:lnSpc>
                <a:spcPct val="100000"/>
              </a:lnSpc>
              <a:spcBef>
                <a:spcPts val="1600"/>
              </a:spcBef>
              <a:spcAft>
                <a:spcPts val="1600"/>
              </a:spcAft>
              <a:buClr>
                <a:schemeClr val="accent6"/>
              </a:buClr>
              <a:buSzPts val="1400"/>
              <a:buFont typeface="Lato"/>
              <a:buChar char="■"/>
              <a:defRPr>
                <a:solidFill>
                  <a:schemeClr val="accent6"/>
                </a:solidFill>
                <a:latin typeface="Lato"/>
                <a:ea typeface="Lato"/>
                <a:cs typeface="Lato"/>
                <a:sym typeface="Lato"/>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ody - top">
  <p:cSld name="Standard Content - Light 1 Text">
    <p:bg>
      <p:bgPr>
        <a:solidFill>
          <a:schemeClr val="dk2"/>
        </a:solidFill>
        <a:effectLst/>
      </p:bgPr>
    </p:bg>
    <p:spTree>
      <p:nvGrpSpPr>
        <p:cNvPr id="1" name="Shape 521"/>
        <p:cNvGrpSpPr/>
        <p:nvPr/>
      </p:nvGrpSpPr>
      <p:grpSpPr>
        <a:xfrm>
          <a:off x="0" y="0"/>
          <a:ext cx="0" cy="0"/>
          <a:chOff x="0" y="0"/>
          <a:chExt cx="0" cy="0"/>
        </a:xfrm>
      </p:grpSpPr>
      <p:pic>
        <p:nvPicPr>
          <p:cNvPr id="522" name="Google Shape;522;p71"/>
          <p:cNvPicPr preferRelativeResize="0"/>
          <p:nvPr/>
        </p:nvPicPr>
        <p:blipFill rotWithShape="1">
          <a:blip r:embed="rId2">
            <a:alphaModFix amt="50000"/>
          </a:blip>
          <a:srcRect/>
          <a:stretch/>
        </p:blipFill>
        <p:spPr>
          <a:xfrm>
            <a:off x="0" y="0"/>
            <a:ext cx="9235438" cy="5212081"/>
          </a:xfrm>
          <a:prstGeom prst="rect">
            <a:avLst/>
          </a:prstGeom>
          <a:noFill/>
          <a:ln>
            <a:noFill/>
          </a:ln>
        </p:spPr>
      </p:pic>
      <p:sp>
        <p:nvSpPr>
          <p:cNvPr id="523" name="Google Shape;523;p71"/>
          <p:cNvSpPr txBox="1">
            <a:spLocks noGrp="1"/>
          </p:cNvSpPr>
          <p:nvPr>
            <p:ph type="title"/>
          </p:nvPr>
        </p:nvSpPr>
        <p:spPr>
          <a:xfrm>
            <a:off x="300702" y="259725"/>
            <a:ext cx="8638500" cy="767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chemeClr val="dk2"/>
              </a:buClr>
              <a:buSzPts val="3200"/>
              <a:buFont typeface="Lato"/>
              <a:buNone/>
              <a:defRPr sz="2800" b="1">
                <a:solidFill>
                  <a:schemeClr val="accent4"/>
                </a:solidFill>
                <a:latin typeface="Lato"/>
                <a:ea typeface="Lato"/>
                <a:cs typeface="Lato"/>
                <a:sym typeface="Lato"/>
              </a:defRPr>
            </a:lvl1pPr>
            <a:lvl2pPr lvl="1" algn="l" rtl="0">
              <a:lnSpc>
                <a:spcPct val="100000"/>
              </a:lnSpc>
              <a:spcBef>
                <a:spcPts val="0"/>
              </a:spcBef>
              <a:spcAft>
                <a:spcPts val="0"/>
              </a:spcAft>
              <a:buClr>
                <a:schemeClr val="dk2"/>
              </a:buClr>
              <a:buSzPts val="3200"/>
              <a:buNone/>
              <a:defRPr>
                <a:solidFill>
                  <a:schemeClr val="dk2"/>
                </a:solidFill>
              </a:defRPr>
            </a:lvl2pPr>
            <a:lvl3pPr lvl="2" algn="l" rtl="0">
              <a:lnSpc>
                <a:spcPct val="100000"/>
              </a:lnSpc>
              <a:spcBef>
                <a:spcPts val="0"/>
              </a:spcBef>
              <a:spcAft>
                <a:spcPts val="0"/>
              </a:spcAft>
              <a:buClr>
                <a:schemeClr val="dk2"/>
              </a:buClr>
              <a:buSzPts val="3200"/>
              <a:buNone/>
              <a:defRPr>
                <a:solidFill>
                  <a:schemeClr val="dk2"/>
                </a:solidFill>
              </a:defRPr>
            </a:lvl3pPr>
            <a:lvl4pPr lvl="3" algn="l" rtl="0">
              <a:lnSpc>
                <a:spcPct val="100000"/>
              </a:lnSpc>
              <a:spcBef>
                <a:spcPts val="0"/>
              </a:spcBef>
              <a:spcAft>
                <a:spcPts val="0"/>
              </a:spcAft>
              <a:buClr>
                <a:schemeClr val="dk2"/>
              </a:buClr>
              <a:buSzPts val="3200"/>
              <a:buNone/>
              <a:defRPr>
                <a:solidFill>
                  <a:schemeClr val="dk2"/>
                </a:solidFill>
              </a:defRPr>
            </a:lvl4pPr>
            <a:lvl5pPr lvl="4" algn="l" rtl="0">
              <a:lnSpc>
                <a:spcPct val="100000"/>
              </a:lnSpc>
              <a:spcBef>
                <a:spcPts val="0"/>
              </a:spcBef>
              <a:spcAft>
                <a:spcPts val="0"/>
              </a:spcAft>
              <a:buClr>
                <a:schemeClr val="dk2"/>
              </a:buClr>
              <a:buSzPts val="3200"/>
              <a:buNone/>
              <a:defRPr>
                <a:solidFill>
                  <a:schemeClr val="dk2"/>
                </a:solidFill>
              </a:defRPr>
            </a:lvl5pPr>
            <a:lvl6pPr lvl="5" algn="l" rtl="0">
              <a:lnSpc>
                <a:spcPct val="100000"/>
              </a:lnSpc>
              <a:spcBef>
                <a:spcPts val="0"/>
              </a:spcBef>
              <a:spcAft>
                <a:spcPts val="0"/>
              </a:spcAft>
              <a:buClr>
                <a:schemeClr val="dk2"/>
              </a:buClr>
              <a:buSzPts val="3200"/>
              <a:buNone/>
              <a:defRPr>
                <a:solidFill>
                  <a:schemeClr val="dk2"/>
                </a:solidFill>
              </a:defRPr>
            </a:lvl6pPr>
            <a:lvl7pPr lvl="6" algn="l" rtl="0">
              <a:lnSpc>
                <a:spcPct val="100000"/>
              </a:lnSpc>
              <a:spcBef>
                <a:spcPts val="0"/>
              </a:spcBef>
              <a:spcAft>
                <a:spcPts val="0"/>
              </a:spcAft>
              <a:buClr>
                <a:schemeClr val="dk2"/>
              </a:buClr>
              <a:buSzPts val="3200"/>
              <a:buNone/>
              <a:defRPr>
                <a:solidFill>
                  <a:schemeClr val="dk2"/>
                </a:solidFill>
              </a:defRPr>
            </a:lvl7pPr>
            <a:lvl8pPr lvl="7" algn="l" rtl="0">
              <a:lnSpc>
                <a:spcPct val="100000"/>
              </a:lnSpc>
              <a:spcBef>
                <a:spcPts val="0"/>
              </a:spcBef>
              <a:spcAft>
                <a:spcPts val="0"/>
              </a:spcAft>
              <a:buClr>
                <a:schemeClr val="dk2"/>
              </a:buClr>
              <a:buSzPts val="3200"/>
              <a:buNone/>
              <a:defRPr>
                <a:solidFill>
                  <a:schemeClr val="dk2"/>
                </a:solidFill>
              </a:defRPr>
            </a:lvl8pPr>
            <a:lvl9pPr lvl="8" algn="l" rtl="0">
              <a:lnSpc>
                <a:spcPct val="100000"/>
              </a:lnSpc>
              <a:spcBef>
                <a:spcPts val="0"/>
              </a:spcBef>
              <a:spcAft>
                <a:spcPts val="0"/>
              </a:spcAft>
              <a:buClr>
                <a:schemeClr val="dk2"/>
              </a:buClr>
              <a:buSzPts val="3200"/>
              <a:buNone/>
              <a:defRPr>
                <a:solidFill>
                  <a:schemeClr val="dk2"/>
                </a:solidFill>
              </a:defRPr>
            </a:lvl9pPr>
          </a:lstStyle>
          <a:p>
            <a:endParaRPr/>
          </a:p>
        </p:txBody>
      </p:sp>
      <p:sp>
        <p:nvSpPr>
          <p:cNvPr id="524" name="Google Shape;524;p71"/>
          <p:cNvSpPr txBox="1">
            <a:spLocks noGrp="1"/>
          </p:cNvSpPr>
          <p:nvPr>
            <p:ph type="sldNum" idx="12"/>
          </p:nvPr>
        </p:nvSpPr>
        <p:spPr>
          <a:xfrm>
            <a:off x="8523541" y="4771823"/>
            <a:ext cx="548700" cy="393600"/>
          </a:xfrm>
          <a:prstGeom prst="rect">
            <a:avLst/>
          </a:prstGeom>
          <a:noFill/>
          <a:ln>
            <a:noFill/>
          </a:ln>
        </p:spPr>
        <p:txBody>
          <a:bodyPr spcFirstLastPara="1" wrap="square" lIns="91425" tIns="91425" rIns="91425" bIns="91425" anchor="ctr" anchorCtr="0">
            <a:noAutofit/>
          </a:bodyPr>
          <a:lstStyle>
            <a:lvl1pPr marL="0" lvl="0"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1pPr>
            <a:lvl2pPr marL="0" lvl="1"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2pPr>
            <a:lvl3pPr marL="0" lvl="2"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3pPr>
            <a:lvl4pPr marL="0" lvl="3"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4pPr>
            <a:lvl5pPr marL="0" lvl="4"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5pPr>
            <a:lvl6pPr marL="0" lvl="5"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6pPr>
            <a:lvl7pPr marL="0" lvl="6"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7pPr>
            <a:lvl8pPr marL="0" lvl="7"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8pPr>
            <a:lvl9pPr marL="0" lvl="8"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525" name="Google Shape;525;p71"/>
          <p:cNvSpPr txBox="1">
            <a:spLocks noGrp="1"/>
          </p:cNvSpPr>
          <p:nvPr>
            <p:ph type="body" idx="1"/>
          </p:nvPr>
        </p:nvSpPr>
        <p:spPr>
          <a:xfrm>
            <a:off x="300702" y="1105319"/>
            <a:ext cx="8638500" cy="3666600"/>
          </a:xfrm>
          <a:prstGeom prst="rect">
            <a:avLst/>
          </a:prstGeom>
          <a:noFill/>
          <a:ln>
            <a:noFill/>
          </a:ln>
        </p:spPr>
        <p:txBody>
          <a:bodyPr spcFirstLastPara="1" wrap="square" lIns="91425" tIns="91425" rIns="91425" bIns="91425" anchor="t" anchorCtr="0">
            <a:noAutofit/>
          </a:bodyPr>
          <a:lstStyle>
            <a:lvl1pPr marL="457200" lvl="0" indent="-323850" algn="l" rtl="0">
              <a:lnSpc>
                <a:spcPct val="114000"/>
              </a:lnSpc>
              <a:spcBef>
                <a:spcPts val="0"/>
              </a:spcBef>
              <a:spcAft>
                <a:spcPts val="0"/>
              </a:spcAft>
              <a:buClr>
                <a:schemeClr val="accent6"/>
              </a:buClr>
              <a:buSzPts val="1500"/>
              <a:buFont typeface="Arial"/>
              <a:buChar char="•"/>
              <a:defRPr sz="1500">
                <a:solidFill>
                  <a:schemeClr val="accent6"/>
                </a:solidFill>
                <a:latin typeface="Lato"/>
                <a:ea typeface="Lato"/>
                <a:cs typeface="Lato"/>
                <a:sym typeface="Lato"/>
              </a:defRPr>
            </a:lvl1pPr>
            <a:lvl2pPr marL="914400" lvl="1" indent="-304800" algn="l" rtl="0">
              <a:lnSpc>
                <a:spcPct val="100000"/>
              </a:lnSpc>
              <a:spcBef>
                <a:spcPts val="600"/>
              </a:spcBef>
              <a:spcAft>
                <a:spcPts val="0"/>
              </a:spcAft>
              <a:buClr>
                <a:schemeClr val="accent6"/>
              </a:buClr>
              <a:buSzPts val="1200"/>
              <a:buFont typeface="Courier New"/>
              <a:buChar char="o"/>
              <a:defRPr sz="1500">
                <a:solidFill>
                  <a:schemeClr val="accent6"/>
                </a:solidFill>
                <a:latin typeface="Lato"/>
                <a:ea typeface="Lato"/>
                <a:cs typeface="Lato"/>
                <a:sym typeface="Lato"/>
              </a:defRPr>
            </a:lvl2pPr>
            <a:lvl3pPr marL="1371600" lvl="2" indent="-320039" algn="l" rtl="0">
              <a:lnSpc>
                <a:spcPct val="100000"/>
              </a:lnSpc>
              <a:spcBef>
                <a:spcPts val="0"/>
              </a:spcBef>
              <a:spcAft>
                <a:spcPts val="0"/>
              </a:spcAft>
              <a:buClr>
                <a:schemeClr val="accent6"/>
              </a:buClr>
              <a:buSzPts val="1440"/>
              <a:buFont typeface="Noto Sans Symbols"/>
              <a:buChar char="▪"/>
              <a:defRPr sz="1800">
                <a:solidFill>
                  <a:schemeClr val="accent6"/>
                </a:solidFill>
                <a:latin typeface="Lato"/>
                <a:ea typeface="Lato"/>
                <a:cs typeface="Lato"/>
                <a:sym typeface="Lato"/>
              </a:defRPr>
            </a:lvl3pPr>
            <a:lvl4pPr marL="1828800" lvl="3" indent="-330200" algn="l" rtl="0">
              <a:lnSpc>
                <a:spcPct val="100000"/>
              </a:lnSpc>
              <a:spcBef>
                <a:spcPts val="1600"/>
              </a:spcBef>
              <a:spcAft>
                <a:spcPts val="0"/>
              </a:spcAft>
              <a:buClr>
                <a:schemeClr val="accent6"/>
              </a:buClr>
              <a:buSzPts val="1600"/>
              <a:buFont typeface="Lato"/>
              <a:buChar char="●"/>
              <a:defRPr>
                <a:solidFill>
                  <a:schemeClr val="accent6"/>
                </a:solidFill>
                <a:latin typeface="Lato"/>
                <a:ea typeface="Lato"/>
                <a:cs typeface="Lato"/>
                <a:sym typeface="Lato"/>
              </a:defRPr>
            </a:lvl4pPr>
            <a:lvl5pPr marL="2286000" lvl="4"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5pPr>
            <a:lvl6pPr marL="2743200" lvl="5"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6pPr>
            <a:lvl7pPr marL="3200400" lvl="6"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7pPr>
            <a:lvl8pPr marL="3657600" lvl="7"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8pPr>
            <a:lvl9pPr marL="4114800" lvl="8" indent="-317500" algn="l" rtl="0">
              <a:lnSpc>
                <a:spcPct val="100000"/>
              </a:lnSpc>
              <a:spcBef>
                <a:spcPts val="1600"/>
              </a:spcBef>
              <a:spcAft>
                <a:spcPts val="1600"/>
              </a:spcAft>
              <a:buClr>
                <a:schemeClr val="accent6"/>
              </a:buClr>
              <a:buSzPts val="1400"/>
              <a:buFont typeface="Lato"/>
              <a:buChar char="■"/>
              <a:defRPr>
                <a:solidFill>
                  <a:schemeClr val="accent6"/>
                </a:solidFill>
                <a:latin typeface="Lato"/>
                <a:ea typeface="Lato"/>
                <a:cs typeface="Lato"/>
                <a:sym typeface="Lat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 purple mark L">
  <p:cSld name="SECTION_HEADER_1_1_2">
    <p:bg>
      <p:bgPr>
        <a:solidFill>
          <a:schemeClr val="accent4"/>
        </a:solidFill>
        <a:effectLst/>
      </p:bgPr>
    </p:bg>
    <p:spTree>
      <p:nvGrpSpPr>
        <p:cNvPr id="1" name="Shape 39"/>
        <p:cNvGrpSpPr/>
        <p:nvPr/>
      </p:nvGrpSpPr>
      <p:grpSpPr>
        <a:xfrm>
          <a:off x="0" y="0"/>
          <a:ext cx="0" cy="0"/>
          <a:chOff x="0" y="0"/>
          <a:chExt cx="0" cy="0"/>
        </a:xfrm>
      </p:grpSpPr>
      <p:pic>
        <p:nvPicPr>
          <p:cNvPr id="40" name="Google Shape;40;p8" descr="null"/>
          <p:cNvPicPr preferRelativeResize="0"/>
          <p:nvPr/>
        </p:nvPicPr>
        <p:blipFill>
          <a:blip r:embed="rId2">
            <a:alphaModFix/>
          </a:blip>
          <a:stretch>
            <a:fillRect/>
          </a:stretch>
        </p:blipFill>
        <p:spPr>
          <a:xfrm>
            <a:off x="-1116225" y="-445450"/>
            <a:ext cx="6593225" cy="6334400"/>
          </a:xfrm>
          <a:prstGeom prst="rect">
            <a:avLst/>
          </a:prstGeom>
          <a:noFill/>
          <a:ln>
            <a:noFill/>
          </a:ln>
        </p:spPr>
      </p:pic>
      <p:sp>
        <p:nvSpPr>
          <p:cNvPr id="41" name="Google Shape;41;p8"/>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Font typeface="Lato"/>
              <a:buNone/>
              <a:defRPr sz="4200" b="1">
                <a:latin typeface="Lato"/>
                <a:ea typeface="Lato"/>
                <a:cs typeface="Lato"/>
                <a:sym typeface="Lato"/>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2" name="Google Shape;42;p8"/>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43" name="Google Shape;43;p8"/>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rgbClr val="F3F3F3"/>
                </a:solidFill>
                <a:latin typeface="Lato"/>
                <a:ea typeface="Lato"/>
                <a:cs typeface="Lato"/>
                <a:sym typeface="Lato"/>
              </a:rPr>
              <a:t>© 2020 </a:t>
            </a:r>
            <a:r>
              <a:rPr lang="en" sz="700" b="1">
                <a:solidFill>
                  <a:srgbClr val="F3F3F3"/>
                </a:solidFill>
                <a:latin typeface="Lato"/>
                <a:ea typeface="Lato"/>
                <a:cs typeface="Lato"/>
                <a:sym typeface="Lato"/>
              </a:rPr>
              <a:t>CAST | Until learning has no limits</a:t>
            </a:r>
            <a:r>
              <a:rPr lang="en" sz="700" baseline="30000">
                <a:solidFill>
                  <a:srgbClr val="F3F3F3"/>
                </a:solidFill>
                <a:latin typeface="Lato"/>
                <a:ea typeface="Lato"/>
                <a:cs typeface="Lato"/>
                <a:sym typeface="Lato"/>
              </a:rPr>
              <a:t>®</a:t>
            </a:r>
            <a:endParaRPr sz="700" b="1" i="0" u="none" strike="noStrike" cap="none">
              <a:solidFill>
                <a:srgbClr val="F3F3F3"/>
              </a:solidFill>
              <a:latin typeface="Lato"/>
              <a:ea typeface="Lato"/>
              <a:cs typeface="Lato"/>
              <a:sym typeface="Lato"/>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body - top">
  <p:cSld name="1_Title and body - top 2">
    <p:bg>
      <p:bgPr>
        <a:solidFill>
          <a:schemeClr val="dk2"/>
        </a:solidFill>
        <a:effectLst/>
      </p:bgPr>
    </p:bg>
    <p:spTree>
      <p:nvGrpSpPr>
        <p:cNvPr id="1" name="Shape 526"/>
        <p:cNvGrpSpPr/>
        <p:nvPr/>
      </p:nvGrpSpPr>
      <p:grpSpPr>
        <a:xfrm>
          <a:off x="0" y="0"/>
          <a:ext cx="0" cy="0"/>
          <a:chOff x="0" y="0"/>
          <a:chExt cx="0" cy="0"/>
        </a:xfrm>
      </p:grpSpPr>
      <p:pic>
        <p:nvPicPr>
          <p:cNvPr id="527" name="Google Shape;527;p72"/>
          <p:cNvPicPr preferRelativeResize="0"/>
          <p:nvPr/>
        </p:nvPicPr>
        <p:blipFill rotWithShape="1">
          <a:blip r:embed="rId2">
            <a:alphaModFix amt="50000"/>
          </a:blip>
          <a:srcRect/>
          <a:stretch/>
        </p:blipFill>
        <p:spPr>
          <a:xfrm>
            <a:off x="0" y="0"/>
            <a:ext cx="9235438" cy="5212081"/>
          </a:xfrm>
          <a:prstGeom prst="rect">
            <a:avLst/>
          </a:prstGeom>
          <a:noFill/>
          <a:ln>
            <a:noFill/>
          </a:ln>
        </p:spPr>
      </p:pic>
      <p:sp>
        <p:nvSpPr>
          <p:cNvPr id="528" name="Google Shape;528;p72"/>
          <p:cNvSpPr txBox="1">
            <a:spLocks noGrp="1"/>
          </p:cNvSpPr>
          <p:nvPr>
            <p:ph type="title"/>
          </p:nvPr>
        </p:nvSpPr>
        <p:spPr>
          <a:xfrm>
            <a:off x="300702" y="259725"/>
            <a:ext cx="8638500" cy="767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chemeClr val="dk2"/>
              </a:buClr>
              <a:buSzPts val="3200"/>
              <a:buFont typeface="Lato"/>
              <a:buNone/>
              <a:defRPr sz="2800" b="1">
                <a:solidFill>
                  <a:schemeClr val="accent4"/>
                </a:solidFill>
                <a:latin typeface="Lato"/>
                <a:ea typeface="Lato"/>
                <a:cs typeface="Lato"/>
                <a:sym typeface="Lato"/>
              </a:defRPr>
            </a:lvl1pPr>
            <a:lvl2pPr lvl="1" algn="l" rtl="0">
              <a:lnSpc>
                <a:spcPct val="100000"/>
              </a:lnSpc>
              <a:spcBef>
                <a:spcPts val="0"/>
              </a:spcBef>
              <a:spcAft>
                <a:spcPts val="0"/>
              </a:spcAft>
              <a:buClr>
                <a:schemeClr val="dk2"/>
              </a:buClr>
              <a:buSzPts val="3200"/>
              <a:buNone/>
              <a:defRPr>
                <a:solidFill>
                  <a:schemeClr val="dk2"/>
                </a:solidFill>
              </a:defRPr>
            </a:lvl2pPr>
            <a:lvl3pPr lvl="2" algn="l" rtl="0">
              <a:lnSpc>
                <a:spcPct val="100000"/>
              </a:lnSpc>
              <a:spcBef>
                <a:spcPts val="0"/>
              </a:spcBef>
              <a:spcAft>
                <a:spcPts val="0"/>
              </a:spcAft>
              <a:buClr>
                <a:schemeClr val="dk2"/>
              </a:buClr>
              <a:buSzPts val="3200"/>
              <a:buNone/>
              <a:defRPr>
                <a:solidFill>
                  <a:schemeClr val="dk2"/>
                </a:solidFill>
              </a:defRPr>
            </a:lvl3pPr>
            <a:lvl4pPr lvl="3" algn="l" rtl="0">
              <a:lnSpc>
                <a:spcPct val="100000"/>
              </a:lnSpc>
              <a:spcBef>
                <a:spcPts val="0"/>
              </a:spcBef>
              <a:spcAft>
                <a:spcPts val="0"/>
              </a:spcAft>
              <a:buClr>
                <a:schemeClr val="dk2"/>
              </a:buClr>
              <a:buSzPts val="3200"/>
              <a:buNone/>
              <a:defRPr>
                <a:solidFill>
                  <a:schemeClr val="dk2"/>
                </a:solidFill>
              </a:defRPr>
            </a:lvl4pPr>
            <a:lvl5pPr lvl="4" algn="l" rtl="0">
              <a:lnSpc>
                <a:spcPct val="100000"/>
              </a:lnSpc>
              <a:spcBef>
                <a:spcPts val="0"/>
              </a:spcBef>
              <a:spcAft>
                <a:spcPts val="0"/>
              </a:spcAft>
              <a:buClr>
                <a:schemeClr val="dk2"/>
              </a:buClr>
              <a:buSzPts val="3200"/>
              <a:buNone/>
              <a:defRPr>
                <a:solidFill>
                  <a:schemeClr val="dk2"/>
                </a:solidFill>
              </a:defRPr>
            </a:lvl5pPr>
            <a:lvl6pPr lvl="5" algn="l" rtl="0">
              <a:lnSpc>
                <a:spcPct val="100000"/>
              </a:lnSpc>
              <a:spcBef>
                <a:spcPts val="0"/>
              </a:spcBef>
              <a:spcAft>
                <a:spcPts val="0"/>
              </a:spcAft>
              <a:buClr>
                <a:schemeClr val="dk2"/>
              </a:buClr>
              <a:buSzPts val="3200"/>
              <a:buNone/>
              <a:defRPr>
                <a:solidFill>
                  <a:schemeClr val="dk2"/>
                </a:solidFill>
              </a:defRPr>
            </a:lvl6pPr>
            <a:lvl7pPr lvl="6" algn="l" rtl="0">
              <a:lnSpc>
                <a:spcPct val="100000"/>
              </a:lnSpc>
              <a:spcBef>
                <a:spcPts val="0"/>
              </a:spcBef>
              <a:spcAft>
                <a:spcPts val="0"/>
              </a:spcAft>
              <a:buClr>
                <a:schemeClr val="dk2"/>
              </a:buClr>
              <a:buSzPts val="3200"/>
              <a:buNone/>
              <a:defRPr>
                <a:solidFill>
                  <a:schemeClr val="dk2"/>
                </a:solidFill>
              </a:defRPr>
            </a:lvl7pPr>
            <a:lvl8pPr lvl="7" algn="l" rtl="0">
              <a:lnSpc>
                <a:spcPct val="100000"/>
              </a:lnSpc>
              <a:spcBef>
                <a:spcPts val="0"/>
              </a:spcBef>
              <a:spcAft>
                <a:spcPts val="0"/>
              </a:spcAft>
              <a:buClr>
                <a:schemeClr val="dk2"/>
              </a:buClr>
              <a:buSzPts val="3200"/>
              <a:buNone/>
              <a:defRPr>
                <a:solidFill>
                  <a:schemeClr val="dk2"/>
                </a:solidFill>
              </a:defRPr>
            </a:lvl8pPr>
            <a:lvl9pPr lvl="8" algn="l" rtl="0">
              <a:lnSpc>
                <a:spcPct val="100000"/>
              </a:lnSpc>
              <a:spcBef>
                <a:spcPts val="0"/>
              </a:spcBef>
              <a:spcAft>
                <a:spcPts val="0"/>
              </a:spcAft>
              <a:buClr>
                <a:schemeClr val="dk2"/>
              </a:buClr>
              <a:buSzPts val="3200"/>
              <a:buNone/>
              <a:defRPr>
                <a:solidFill>
                  <a:schemeClr val="dk2"/>
                </a:solidFill>
              </a:defRPr>
            </a:lvl9pPr>
          </a:lstStyle>
          <a:p>
            <a:endParaRPr/>
          </a:p>
        </p:txBody>
      </p:sp>
      <p:sp>
        <p:nvSpPr>
          <p:cNvPr id="529" name="Google Shape;529;p72"/>
          <p:cNvSpPr txBox="1">
            <a:spLocks noGrp="1"/>
          </p:cNvSpPr>
          <p:nvPr>
            <p:ph type="sldNum" idx="12"/>
          </p:nvPr>
        </p:nvSpPr>
        <p:spPr>
          <a:xfrm>
            <a:off x="8523541" y="4771823"/>
            <a:ext cx="548700" cy="393600"/>
          </a:xfrm>
          <a:prstGeom prst="rect">
            <a:avLst/>
          </a:prstGeom>
          <a:noFill/>
          <a:ln>
            <a:noFill/>
          </a:ln>
        </p:spPr>
        <p:txBody>
          <a:bodyPr spcFirstLastPara="1" wrap="square" lIns="91425" tIns="91425" rIns="91425" bIns="91425" anchor="ctr" anchorCtr="0">
            <a:noAutofit/>
          </a:bodyPr>
          <a:lstStyle>
            <a:lvl1pPr marL="0" lvl="0"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1pPr>
            <a:lvl2pPr marL="0" lvl="1"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2pPr>
            <a:lvl3pPr marL="0" lvl="2"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3pPr>
            <a:lvl4pPr marL="0" lvl="3"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4pPr>
            <a:lvl5pPr marL="0" lvl="4"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5pPr>
            <a:lvl6pPr marL="0" lvl="5"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6pPr>
            <a:lvl7pPr marL="0" lvl="6"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7pPr>
            <a:lvl8pPr marL="0" lvl="7"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8pPr>
            <a:lvl9pPr marL="0" lvl="8"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530" name="Google Shape;530;p72"/>
          <p:cNvSpPr>
            <a:spLocks noGrp="1"/>
          </p:cNvSpPr>
          <p:nvPr>
            <p:ph type="pic" idx="2"/>
          </p:nvPr>
        </p:nvSpPr>
        <p:spPr>
          <a:xfrm>
            <a:off x="5656397" y="1287888"/>
            <a:ext cx="3282900" cy="1864800"/>
          </a:xfrm>
          <a:prstGeom prst="rect">
            <a:avLst/>
          </a:prstGeom>
          <a:noFill/>
          <a:ln>
            <a:noFill/>
          </a:ln>
        </p:spPr>
      </p:sp>
      <p:sp>
        <p:nvSpPr>
          <p:cNvPr id="531" name="Google Shape;531;p72"/>
          <p:cNvSpPr txBox="1">
            <a:spLocks noGrp="1"/>
          </p:cNvSpPr>
          <p:nvPr>
            <p:ph type="body" idx="1"/>
          </p:nvPr>
        </p:nvSpPr>
        <p:spPr>
          <a:xfrm>
            <a:off x="300703" y="1115367"/>
            <a:ext cx="5154900" cy="3396600"/>
          </a:xfrm>
          <a:prstGeom prst="rect">
            <a:avLst/>
          </a:prstGeom>
          <a:noFill/>
          <a:ln>
            <a:noFill/>
          </a:ln>
        </p:spPr>
        <p:txBody>
          <a:bodyPr spcFirstLastPara="1" wrap="square" lIns="91425" tIns="91425" rIns="91425" bIns="91425" anchor="t" anchorCtr="0">
            <a:noAutofit/>
          </a:bodyPr>
          <a:lstStyle>
            <a:lvl1pPr marL="457200" lvl="0" indent="-323850" algn="l" rtl="0">
              <a:lnSpc>
                <a:spcPct val="114000"/>
              </a:lnSpc>
              <a:spcBef>
                <a:spcPts val="0"/>
              </a:spcBef>
              <a:spcAft>
                <a:spcPts val="0"/>
              </a:spcAft>
              <a:buClr>
                <a:schemeClr val="accent6"/>
              </a:buClr>
              <a:buSzPts val="1500"/>
              <a:buFont typeface="Arial"/>
              <a:buChar char="•"/>
              <a:defRPr sz="1500">
                <a:solidFill>
                  <a:schemeClr val="accent6"/>
                </a:solidFill>
                <a:latin typeface="Lato"/>
                <a:ea typeface="Lato"/>
                <a:cs typeface="Lato"/>
                <a:sym typeface="Lato"/>
              </a:defRPr>
            </a:lvl1pPr>
            <a:lvl2pPr marL="914400" lvl="1" indent="-304800" algn="l" rtl="0">
              <a:lnSpc>
                <a:spcPct val="100000"/>
              </a:lnSpc>
              <a:spcBef>
                <a:spcPts val="600"/>
              </a:spcBef>
              <a:spcAft>
                <a:spcPts val="0"/>
              </a:spcAft>
              <a:buClr>
                <a:schemeClr val="accent6"/>
              </a:buClr>
              <a:buSzPts val="1200"/>
              <a:buFont typeface="Courier New"/>
              <a:buChar char="o"/>
              <a:defRPr sz="1500">
                <a:solidFill>
                  <a:schemeClr val="accent6"/>
                </a:solidFill>
                <a:latin typeface="Lato"/>
                <a:ea typeface="Lato"/>
                <a:cs typeface="Lato"/>
                <a:sym typeface="Lato"/>
              </a:defRPr>
            </a:lvl2pPr>
            <a:lvl3pPr marL="1371600" lvl="2" indent="-320039" algn="l" rtl="0">
              <a:lnSpc>
                <a:spcPct val="100000"/>
              </a:lnSpc>
              <a:spcBef>
                <a:spcPts val="0"/>
              </a:spcBef>
              <a:spcAft>
                <a:spcPts val="0"/>
              </a:spcAft>
              <a:buClr>
                <a:schemeClr val="accent6"/>
              </a:buClr>
              <a:buSzPts val="1440"/>
              <a:buFont typeface="Noto Sans Symbols"/>
              <a:buChar char="▪"/>
              <a:defRPr sz="1800">
                <a:solidFill>
                  <a:schemeClr val="accent6"/>
                </a:solidFill>
                <a:latin typeface="Lato"/>
                <a:ea typeface="Lato"/>
                <a:cs typeface="Lato"/>
                <a:sym typeface="Lato"/>
              </a:defRPr>
            </a:lvl3pPr>
            <a:lvl4pPr marL="1828800" lvl="3" indent="-330200" algn="l" rtl="0">
              <a:lnSpc>
                <a:spcPct val="100000"/>
              </a:lnSpc>
              <a:spcBef>
                <a:spcPts val="1600"/>
              </a:spcBef>
              <a:spcAft>
                <a:spcPts val="0"/>
              </a:spcAft>
              <a:buClr>
                <a:schemeClr val="accent6"/>
              </a:buClr>
              <a:buSzPts val="1600"/>
              <a:buFont typeface="Lato"/>
              <a:buChar char="●"/>
              <a:defRPr>
                <a:solidFill>
                  <a:schemeClr val="accent6"/>
                </a:solidFill>
                <a:latin typeface="Lato"/>
                <a:ea typeface="Lato"/>
                <a:cs typeface="Lato"/>
                <a:sym typeface="Lato"/>
              </a:defRPr>
            </a:lvl4pPr>
            <a:lvl5pPr marL="2286000" lvl="4"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5pPr>
            <a:lvl6pPr marL="2743200" lvl="5"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6pPr>
            <a:lvl7pPr marL="3200400" lvl="6"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7pPr>
            <a:lvl8pPr marL="3657600" lvl="7"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8pPr>
            <a:lvl9pPr marL="4114800" lvl="8" indent="-317500" algn="l" rtl="0">
              <a:lnSpc>
                <a:spcPct val="100000"/>
              </a:lnSpc>
              <a:spcBef>
                <a:spcPts val="1600"/>
              </a:spcBef>
              <a:spcAft>
                <a:spcPts val="1600"/>
              </a:spcAft>
              <a:buClr>
                <a:schemeClr val="accent6"/>
              </a:buClr>
              <a:buSzPts val="1400"/>
              <a:buFont typeface="Lato"/>
              <a:buChar char="■"/>
              <a:defRPr>
                <a:solidFill>
                  <a:schemeClr val="accent6"/>
                </a:solidFill>
                <a:latin typeface="Lato"/>
                <a:ea typeface="Lato"/>
                <a:cs typeface="Lato"/>
                <a:sym typeface="Lato"/>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body - top">
  <p:cSld name="1_Title and body - top 3">
    <p:bg>
      <p:bgPr>
        <a:solidFill>
          <a:schemeClr val="dk2"/>
        </a:solidFill>
        <a:effectLst/>
      </p:bgPr>
    </p:bg>
    <p:spTree>
      <p:nvGrpSpPr>
        <p:cNvPr id="1" name="Shape 532"/>
        <p:cNvGrpSpPr/>
        <p:nvPr/>
      </p:nvGrpSpPr>
      <p:grpSpPr>
        <a:xfrm>
          <a:off x="0" y="0"/>
          <a:ext cx="0" cy="0"/>
          <a:chOff x="0" y="0"/>
          <a:chExt cx="0" cy="0"/>
        </a:xfrm>
      </p:grpSpPr>
      <p:pic>
        <p:nvPicPr>
          <p:cNvPr id="533" name="Google Shape;533;p73"/>
          <p:cNvPicPr preferRelativeResize="0"/>
          <p:nvPr/>
        </p:nvPicPr>
        <p:blipFill rotWithShape="1">
          <a:blip r:embed="rId2">
            <a:alphaModFix amt="50000"/>
          </a:blip>
          <a:srcRect r="990" b="1312"/>
          <a:stretch/>
        </p:blipFill>
        <p:spPr>
          <a:xfrm>
            <a:off x="0" y="0"/>
            <a:ext cx="9144000" cy="5143500"/>
          </a:xfrm>
          <a:prstGeom prst="rect">
            <a:avLst/>
          </a:prstGeom>
          <a:noFill/>
          <a:ln>
            <a:noFill/>
          </a:ln>
        </p:spPr>
      </p:pic>
      <p:sp>
        <p:nvSpPr>
          <p:cNvPr id="534" name="Google Shape;534;p73"/>
          <p:cNvSpPr txBox="1">
            <a:spLocks noGrp="1"/>
          </p:cNvSpPr>
          <p:nvPr>
            <p:ph type="title"/>
          </p:nvPr>
        </p:nvSpPr>
        <p:spPr>
          <a:xfrm>
            <a:off x="300702" y="259725"/>
            <a:ext cx="8638500" cy="767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chemeClr val="dk2"/>
              </a:buClr>
              <a:buSzPts val="3200"/>
              <a:buFont typeface="Lato"/>
              <a:buNone/>
              <a:defRPr sz="2800" b="1">
                <a:solidFill>
                  <a:schemeClr val="accent4"/>
                </a:solidFill>
                <a:latin typeface="Lato"/>
                <a:ea typeface="Lato"/>
                <a:cs typeface="Lato"/>
                <a:sym typeface="Lato"/>
              </a:defRPr>
            </a:lvl1pPr>
            <a:lvl2pPr lvl="1" algn="l" rtl="0">
              <a:lnSpc>
                <a:spcPct val="100000"/>
              </a:lnSpc>
              <a:spcBef>
                <a:spcPts val="0"/>
              </a:spcBef>
              <a:spcAft>
                <a:spcPts val="0"/>
              </a:spcAft>
              <a:buClr>
                <a:schemeClr val="dk2"/>
              </a:buClr>
              <a:buSzPts val="3200"/>
              <a:buNone/>
              <a:defRPr>
                <a:solidFill>
                  <a:schemeClr val="dk2"/>
                </a:solidFill>
              </a:defRPr>
            </a:lvl2pPr>
            <a:lvl3pPr lvl="2" algn="l" rtl="0">
              <a:lnSpc>
                <a:spcPct val="100000"/>
              </a:lnSpc>
              <a:spcBef>
                <a:spcPts val="0"/>
              </a:spcBef>
              <a:spcAft>
                <a:spcPts val="0"/>
              </a:spcAft>
              <a:buClr>
                <a:schemeClr val="dk2"/>
              </a:buClr>
              <a:buSzPts val="3200"/>
              <a:buNone/>
              <a:defRPr>
                <a:solidFill>
                  <a:schemeClr val="dk2"/>
                </a:solidFill>
              </a:defRPr>
            </a:lvl3pPr>
            <a:lvl4pPr lvl="3" algn="l" rtl="0">
              <a:lnSpc>
                <a:spcPct val="100000"/>
              </a:lnSpc>
              <a:spcBef>
                <a:spcPts val="0"/>
              </a:spcBef>
              <a:spcAft>
                <a:spcPts val="0"/>
              </a:spcAft>
              <a:buClr>
                <a:schemeClr val="dk2"/>
              </a:buClr>
              <a:buSzPts val="3200"/>
              <a:buNone/>
              <a:defRPr>
                <a:solidFill>
                  <a:schemeClr val="dk2"/>
                </a:solidFill>
              </a:defRPr>
            </a:lvl4pPr>
            <a:lvl5pPr lvl="4" algn="l" rtl="0">
              <a:lnSpc>
                <a:spcPct val="100000"/>
              </a:lnSpc>
              <a:spcBef>
                <a:spcPts val="0"/>
              </a:spcBef>
              <a:spcAft>
                <a:spcPts val="0"/>
              </a:spcAft>
              <a:buClr>
                <a:schemeClr val="dk2"/>
              </a:buClr>
              <a:buSzPts val="3200"/>
              <a:buNone/>
              <a:defRPr>
                <a:solidFill>
                  <a:schemeClr val="dk2"/>
                </a:solidFill>
              </a:defRPr>
            </a:lvl5pPr>
            <a:lvl6pPr lvl="5" algn="l" rtl="0">
              <a:lnSpc>
                <a:spcPct val="100000"/>
              </a:lnSpc>
              <a:spcBef>
                <a:spcPts val="0"/>
              </a:spcBef>
              <a:spcAft>
                <a:spcPts val="0"/>
              </a:spcAft>
              <a:buClr>
                <a:schemeClr val="dk2"/>
              </a:buClr>
              <a:buSzPts val="3200"/>
              <a:buNone/>
              <a:defRPr>
                <a:solidFill>
                  <a:schemeClr val="dk2"/>
                </a:solidFill>
              </a:defRPr>
            </a:lvl6pPr>
            <a:lvl7pPr lvl="6" algn="l" rtl="0">
              <a:lnSpc>
                <a:spcPct val="100000"/>
              </a:lnSpc>
              <a:spcBef>
                <a:spcPts val="0"/>
              </a:spcBef>
              <a:spcAft>
                <a:spcPts val="0"/>
              </a:spcAft>
              <a:buClr>
                <a:schemeClr val="dk2"/>
              </a:buClr>
              <a:buSzPts val="3200"/>
              <a:buNone/>
              <a:defRPr>
                <a:solidFill>
                  <a:schemeClr val="dk2"/>
                </a:solidFill>
              </a:defRPr>
            </a:lvl7pPr>
            <a:lvl8pPr lvl="7" algn="l" rtl="0">
              <a:lnSpc>
                <a:spcPct val="100000"/>
              </a:lnSpc>
              <a:spcBef>
                <a:spcPts val="0"/>
              </a:spcBef>
              <a:spcAft>
                <a:spcPts val="0"/>
              </a:spcAft>
              <a:buClr>
                <a:schemeClr val="dk2"/>
              </a:buClr>
              <a:buSzPts val="3200"/>
              <a:buNone/>
              <a:defRPr>
                <a:solidFill>
                  <a:schemeClr val="dk2"/>
                </a:solidFill>
              </a:defRPr>
            </a:lvl8pPr>
            <a:lvl9pPr lvl="8" algn="l" rtl="0">
              <a:lnSpc>
                <a:spcPct val="100000"/>
              </a:lnSpc>
              <a:spcBef>
                <a:spcPts val="0"/>
              </a:spcBef>
              <a:spcAft>
                <a:spcPts val="0"/>
              </a:spcAft>
              <a:buClr>
                <a:schemeClr val="dk2"/>
              </a:buClr>
              <a:buSzPts val="3200"/>
              <a:buNone/>
              <a:defRPr>
                <a:solidFill>
                  <a:schemeClr val="dk2"/>
                </a:solidFill>
              </a:defRPr>
            </a:lvl9pPr>
          </a:lstStyle>
          <a:p>
            <a:endParaRPr/>
          </a:p>
        </p:txBody>
      </p:sp>
      <p:sp>
        <p:nvSpPr>
          <p:cNvPr id="535" name="Google Shape;535;p73"/>
          <p:cNvSpPr txBox="1">
            <a:spLocks noGrp="1"/>
          </p:cNvSpPr>
          <p:nvPr>
            <p:ph type="body" idx="1"/>
          </p:nvPr>
        </p:nvSpPr>
        <p:spPr>
          <a:xfrm>
            <a:off x="300703" y="4013200"/>
            <a:ext cx="4271400" cy="1506000"/>
          </a:xfrm>
          <a:prstGeom prst="rect">
            <a:avLst/>
          </a:prstGeom>
          <a:noFill/>
          <a:ln>
            <a:noFill/>
          </a:ln>
        </p:spPr>
        <p:txBody>
          <a:bodyPr spcFirstLastPara="1" wrap="square" lIns="91425" tIns="91425" rIns="91425" bIns="91425" anchor="t" anchorCtr="0">
            <a:noAutofit/>
          </a:bodyPr>
          <a:lstStyle>
            <a:lvl1pPr marL="457200" lvl="0" indent="-323850" algn="l" rtl="0">
              <a:lnSpc>
                <a:spcPct val="114000"/>
              </a:lnSpc>
              <a:spcBef>
                <a:spcPts val="0"/>
              </a:spcBef>
              <a:spcAft>
                <a:spcPts val="0"/>
              </a:spcAft>
              <a:buClr>
                <a:schemeClr val="accent6"/>
              </a:buClr>
              <a:buSzPts val="1500"/>
              <a:buFont typeface="Arial"/>
              <a:buChar char="•"/>
              <a:defRPr sz="1500">
                <a:solidFill>
                  <a:schemeClr val="accent6"/>
                </a:solidFill>
                <a:latin typeface="Lato"/>
                <a:ea typeface="Lato"/>
                <a:cs typeface="Lato"/>
                <a:sym typeface="Lato"/>
              </a:defRPr>
            </a:lvl1pPr>
            <a:lvl2pPr marL="914400" lvl="1" indent="-304800" algn="l" rtl="0">
              <a:lnSpc>
                <a:spcPct val="100000"/>
              </a:lnSpc>
              <a:spcBef>
                <a:spcPts val="600"/>
              </a:spcBef>
              <a:spcAft>
                <a:spcPts val="0"/>
              </a:spcAft>
              <a:buClr>
                <a:schemeClr val="accent6"/>
              </a:buClr>
              <a:buSzPts val="1200"/>
              <a:buFont typeface="Courier New"/>
              <a:buChar char="o"/>
              <a:defRPr sz="1500">
                <a:solidFill>
                  <a:schemeClr val="accent6"/>
                </a:solidFill>
                <a:latin typeface="Lato"/>
                <a:ea typeface="Lato"/>
                <a:cs typeface="Lato"/>
                <a:sym typeface="Lato"/>
              </a:defRPr>
            </a:lvl2pPr>
            <a:lvl3pPr marL="1371600" lvl="2" indent="-320039" algn="l" rtl="0">
              <a:lnSpc>
                <a:spcPct val="100000"/>
              </a:lnSpc>
              <a:spcBef>
                <a:spcPts val="0"/>
              </a:spcBef>
              <a:spcAft>
                <a:spcPts val="0"/>
              </a:spcAft>
              <a:buClr>
                <a:schemeClr val="accent6"/>
              </a:buClr>
              <a:buSzPts val="1440"/>
              <a:buFont typeface="Noto Sans Symbols"/>
              <a:buChar char="▪"/>
              <a:defRPr sz="1800">
                <a:solidFill>
                  <a:schemeClr val="accent6"/>
                </a:solidFill>
                <a:latin typeface="Lato"/>
                <a:ea typeface="Lato"/>
                <a:cs typeface="Lato"/>
                <a:sym typeface="Lato"/>
              </a:defRPr>
            </a:lvl3pPr>
            <a:lvl4pPr marL="1828800" lvl="3" indent="-330200" algn="l" rtl="0">
              <a:lnSpc>
                <a:spcPct val="100000"/>
              </a:lnSpc>
              <a:spcBef>
                <a:spcPts val="1600"/>
              </a:spcBef>
              <a:spcAft>
                <a:spcPts val="0"/>
              </a:spcAft>
              <a:buClr>
                <a:schemeClr val="accent6"/>
              </a:buClr>
              <a:buSzPts val="1600"/>
              <a:buFont typeface="Lato"/>
              <a:buChar char="●"/>
              <a:defRPr>
                <a:solidFill>
                  <a:schemeClr val="accent6"/>
                </a:solidFill>
                <a:latin typeface="Lato"/>
                <a:ea typeface="Lato"/>
                <a:cs typeface="Lato"/>
                <a:sym typeface="Lato"/>
              </a:defRPr>
            </a:lvl4pPr>
            <a:lvl5pPr marL="2286000" lvl="4"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5pPr>
            <a:lvl6pPr marL="2743200" lvl="5"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6pPr>
            <a:lvl7pPr marL="3200400" lvl="6"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7pPr>
            <a:lvl8pPr marL="3657600" lvl="7"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8pPr>
            <a:lvl9pPr marL="4114800" lvl="8" indent="-317500" algn="l" rtl="0">
              <a:lnSpc>
                <a:spcPct val="100000"/>
              </a:lnSpc>
              <a:spcBef>
                <a:spcPts val="1600"/>
              </a:spcBef>
              <a:spcAft>
                <a:spcPts val="1600"/>
              </a:spcAft>
              <a:buClr>
                <a:schemeClr val="accent6"/>
              </a:buClr>
              <a:buSzPts val="1400"/>
              <a:buFont typeface="Lato"/>
              <a:buChar char="■"/>
              <a:defRPr>
                <a:solidFill>
                  <a:schemeClr val="accent6"/>
                </a:solidFill>
                <a:latin typeface="Lato"/>
                <a:ea typeface="Lato"/>
                <a:cs typeface="Lato"/>
                <a:sym typeface="Lato"/>
              </a:defRPr>
            </a:lvl9pPr>
          </a:lstStyle>
          <a:p>
            <a:endParaRPr/>
          </a:p>
        </p:txBody>
      </p:sp>
      <p:sp>
        <p:nvSpPr>
          <p:cNvPr id="536" name="Google Shape;536;p73"/>
          <p:cNvSpPr txBox="1">
            <a:spLocks noGrp="1"/>
          </p:cNvSpPr>
          <p:nvPr>
            <p:ph type="sldNum" idx="12"/>
          </p:nvPr>
        </p:nvSpPr>
        <p:spPr>
          <a:xfrm>
            <a:off x="8523541" y="4771823"/>
            <a:ext cx="548700" cy="393600"/>
          </a:xfrm>
          <a:prstGeom prst="rect">
            <a:avLst/>
          </a:prstGeom>
          <a:noFill/>
          <a:ln>
            <a:noFill/>
          </a:ln>
        </p:spPr>
        <p:txBody>
          <a:bodyPr spcFirstLastPara="1" wrap="square" lIns="91425" tIns="91425" rIns="91425" bIns="91425" anchor="ctr" anchorCtr="0">
            <a:noAutofit/>
          </a:bodyPr>
          <a:lstStyle>
            <a:lvl1pPr marL="0" lvl="0"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1pPr>
            <a:lvl2pPr marL="0" lvl="1"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2pPr>
            <a:lvl3pPr marL="0" lvl="2"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3pPr>
            <a:lvl4pPr marL="0" lvl="3"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4pPr>
            <a:lvl5pPr marL="0" lvl="4"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5pPr>
            <a:lvl6pPr marL="0" lvl="5"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6pPr>
            <a:lvl7pPr marL="0" lvl="6"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7pPr>
            <a:lvl8pPr marL="0" lvl="7"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8pPr>
            <a:lvl9pPr marL="0" lvl="8" indent="0" algn="r" rtl="0">
              <a:lnSpc>
                <a:spcPct val="100000"/>
              </a:lnSpc>
              <a:spcBef>
                <a:spcPts val="0"/>
              </a:spcBef>
              <a:spcAft>
                <a:spcPts val="0"/>
              </a:spcAft>
              <a:buSzPts val="1000"/>
              <a:buNone/>
              <a:defRPr sz="10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537" name="Google Shape;537;p73"/>
          <p:cNvSpPr>
            <a:spLocks noGrp="1"/>
          </p:cNvSpPr>
          <p:nvPr>
            <p:ph type="media" idx="2"/>
          </p:nvPr>
        </p:nvSpPr>
        <p:spPr>
          <a:xfrm>
            <a:off x="300702" y="1130300"/>
            <a:ext cx="4273800" cy="2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Font typeface="Lato"/>
              <a:buNone/>
              <a:defRPr sz="2400" b="0" i="0" u="none" strike="noStrike" cap="none">
                <a:solidFill>
                  <a:schemeClr val="dk1"/>
                </a:solidFill>
                <a:latin typeface="Lato"/>
                <a:ea typeface="Lato"/>
                <a:cs typeface="Lato"/>
                <a:sym typeface="Lato"/>
              </a:defRPr>
            </a:lvl1pPr>
            <a:lvl2pPr marR="0" lvl="1" algn="l" rtl="0">
              <a:lnSpc>
                <a:spcPct val="100000"/>
              </a:lnSpc>
              <a:spcBef>
                <a:spcPts val="1600"/>
              </a:spcBef>
              <a:spcAft>
                <a:spcPts val="0"/>
              </a:spcAft>
              <a:buClr>
                <a:srgbClr val="FFFFFF"/>
              </a:buClr>
              <a:buSzPts val="2100"/>
              <a:buFont typeface="Lato"/>
              <a:buChar char="○"/>
              <a:defRPr sz="2100" b="0" i="0" u="none" strike="noStrike" cap="none">
                <a:solidFill>
                  <a:srgbClr val="FFFFFF"/>
                </a:solidFill>
                <a:latin typeface="Lato"/>
                <a:ea typeface="Lato"/>
                <a:cs typeface="Lato"/>
                <a:sym typeface="Lato"/>
              </a:defRPr>
            </a:lvl2pPr>
            <a:lvl3pPr marR="0" lvl="2" algn="l" rtl="0">
              <a:lnSpc>
                <a:spcPct val="100000"/>
              </a:lnSpc>
              <a:spcBef>
                <a:spcPts val="1600"/>
              </a:spcBef>
              <a:spcAft>
                <a:spcPts val="0"/>
              </a:spcAft>
              <a:buClr>
                <a:srgbClr val="FFFFFF"/>
              </a:buClr>
              <a:buSzPts val="1800"/>
              <a:buFont typeface="Lato"/>
              <a:buChar char="■"/>
              <a:defRPr sz="1800" b="0" i="0" u="none" strike="noStrike" cap="none">
                <a:solidFill>
                  <a:srgbClr val="FFFFFF"/>
                </a:solidFill>
                <a:latin typeface="Lato"/>
                <a:ea typeface="Lato"/>
                <a:cs typeface="Lato"/>
                <a:sym typeface="Lato"/>
              </a:defRPr>
            </a:lvl3pPr>
            <a:lvl4pPr marR="0" lvl="3" algn="l" rtl="0">
              <a:lnSpc>
                <a:spcPct val="100000"/>
              </a:lnSpc>
              <a:spcBef>
                <a:spcPts val="1600"/>
              </a:spcBef>
              <a:spcAft>
                <a:spcPts val="0"/>
              </a:spcAft>
              <a:buClr>
                <a:srgbClr val="FFFFFF"/>
              </a:buClr>
              <a:buSzPts val="1600"/>
              <a:buFont typeface="Lato"/>
              <a:buChar char="●"/>
              <a:defRPr sz="1600" b="0" i="0" u="none" strike="noStrike" cap="none">
                <a:solidFill>
                  <a:srgbClr val="FFFFFF"/>
                </a:solidFill>
                <a:latin typeface="Lato"/>
                <a:ea typeface="Lato"/>
                <a:cs typeface="Lato"/>
                <a:sym typeface="Lato"/>
              </a:defRPr>
            </a:lvl4pPr>
            <a:lvl5pPr marR="0" lvl="4" algn="l" rtl="0">
              <a:lnSpc>
                <a:spcPct val="100000"/>
              </a:lnSpc>
              <a:spcBef>
                <a:spcPts val="1600"/>
              </a:spcBef>
              <a:spcAft>
                <a:spcPts val="0"/>
              </a:spcAft>
              <a:buClr>
                <a:srgbClr val="FFFFFF"/>
              </a:buClr>
              <a:buSzPts val="1400"/>
              <a:buFont typeface="Lato"/>
              <a:buChar char="○"/>
              <a:defRPr sz="1400" b="0" i="0" u="none" strike="noStrike" cap="none">
                <a:solidFill>
                  <a:srgbClr val="FFFFFF"/>
                </a:solidFill>
                <a:latin typeface="Lato"/>
                <a:ea typeface="Lato"/>
                <a:cs typeface="Lato"/>
                <a:sym typeface="Lato"/>
              </a:defRPr>
            </a:lvl5pPr>
            <a:lvl6pPr marR="0" lvl="5" algn="l" rtl="0">
              <a:lnSpc>
                <a:spcPct val="100000"/>
              </a:lnSpc>
              <a:spcBef>
                <a:spcPts val="1600"/>
              </a:spcBef>
              <a:spcAft>
                <a:spcPts val="0"/>
              </a:spcAft>
              <a:buClr>
                <a:srgbClr val="FFFFFF"/>
              </a:buClr>
              <a:buSzPts val="1400"/>
              <a:buFont typeface="Lato"/>
              <a:buChar char="■"/>
              <a:defRPr sz="1400" b="0" i="0" u="none" strike="noStrike" cap="none">
                <a:solidFill>
                  <a:srgbClr val="FFFFFF"/>
                </a:solidFill>
                <a:latin typeface="Lato"/>
                <a:ea typeface="Lato"/>
                <a:cs typeface="Lato"/>
                <a:sym typeface="Lato"/>
              </a:defRPr>
            </a:lvl6pPr>
            <a:lvl7pPr marR="0" lvl="6" algn="l" rtl="0">
              <a:lnSpc>
                <a:spcPct val="100000"/>
              </a:lnSpc>
              <a:spcBef>
                <a:spcPts val="1600"/>
              </a:spcBef>
              <a:spcAft>
                <a:spcPts val="0"/>
              </a:spcAft>
              <a:buClr>
                <a:srgbClr val="FFFFFF"/>
              </a:buClr>
              <a:buSzPts val="1400"/>
              <a:buFont typeface="Lato"/>
              <a:buChar char="●"/>
              <a:defRPr sz="1400" b="0" i="0" u="none" strike="noStrike" cap="none">
                <a:solidFill>
                  <a:srgbClr val="FFFFFF"/>
                </a:solidFill>
                <a:latin typeface="Lato"/>
                <a:ea typeface="Lato"/>
                <a:cs typeface="Lato"/>
                <a:sym typeface="Lato"/>
              </a:defRPr>
            </a:lvl7pPr>
            <a:lvl8pPr marR="0" lvl="7" algn="l" rtl="0">
              <a:lnSpc>
                <a:spcPct val="100000"/>
              </a:lnSpc>
              <a:spcBef>
                <a:spcPts val="1600"/>
              </a:spcBef>
              <a:spcAft>
                <a:spcPts val="0"/>
              </a:spcAft>
              <a:buClr>
                <a:srgbClr val="FFFFFF"/>
              </a:buClr>
              <a:buSzPts val="1400"/>
              <a:buFont typeface="Lato"/>
              <a:buChar char="○"/>
              <a:defRPr sz="1400" b="0" i="0" u="none" strike="noStrike" cap="none">
                <a:solidFill>
                  <a:srgbClr val="FFFFFF"/>
                </a:solidFill>
                <a:latin typeface="Lato"/>
                <a:ea typeface="Lato"/>
                <a:cs typeface="Lato"/>
                <a:sym typeface="Lato"/>
              </a:defRPr>
            </a:lvl8pPr>
            <a:lvl9pPr marR="0" lvl="8" algn="l" rtl="0">
              <a:lnSpc>
                <a:spcPct val="100000"/>
              </a:lnSpc>
              <a:spcBef>
                <a:spcPts val="1600"/>
              </a:spcBef>
              <a:spcAft>
                <a:spcPts val="1600"/>
              </a:spcAft>
              <a:buClr>
                <a:srgbClr val="FFFFFF"/>
              </a:buClr>
              <a:buSzPts val="1400"/>
              <a:buFont typeface="Lato"/>
              <a:buChar char="■"/>
              <a:defRPr sz="1400" b="0" i="0" u="none" strike="noStrike" cap="none">
                <a:solidFill>
                  <a:srgbClr val="FFFFFF"/>
                </a:solidFill>
                <a:latin typeface="Lato"/>
                <a:ea typeface="Lato"/>
                <a:cs typeface="Lato"/>
                <a:sym typeface="Lato"/>
              </a:defRPr>
            </a:lvl9pPr>
          </a:lstStyle>
          <a:p>
            <a:endParaRPr/>
          </a:p>
        </p:txBody>
      </p:sp>
      <p:sp>
        <p:nvSpPr>
          <p:cNvPr id="538" name="Google Shape;538;p73"/>
          <p:cNvSpPr txBox="1">
            <a:spLocks noGrp="1"/>
          </p:cNvSpPr>
          <p:nvPr>
            <p:ph type="body" idx="3"/>
          </p:nvPr>
        </p:nvSpPr>
        <p:spPr>
          <a:xfrm>
            <a:off x="4687646" y="1128486"/>
            <a:ext cx="4271400" cy="3498000"/>
          </a:xfrm>
          <a:prstGeom prst="rect">
            <a:avLst/>
          </a:prstGeom>
          <a:noFill/>
          <a:ln>
            <a:noFill/>
          </a:ln>
        </p:spPr>
        <p:txBody>
          <a:bodyPr spcFirstLastPara="1" wrap="square" lIns="91425" tIns="91425" rIns="91425" bIns="91425" anchor="t" anchorCtr="0">
            <a:noAutofit/>
          </a:bodyPr>
          <a:lstStyle>
            <a:lvl1pPr marL="457200" lvl="0" indent="-323850" algn="l" rtl="0">
              <a:lnSpc>
                <a:spcPct val="114000"/>
              </a:lnSpc>
              <a:spcBef>
                <a:spcPts val="0"/>
              </a:spcBef>
              <a:spcAft>
                <a:spcPts val="0"/>
              </a:spcAft>
              <a:buClr>
                <a:schemeClr val="accent6"/>
              </a:buClr>
              <a:buSzPts val="1500"/>
              <a:buFont typeface="Arial"/>
              <a:buChar char="•"/>
              <a:defRPr sz="1500">
                <a:solidFill>
                  <a:schemeClr val="accent6"/>
                </a:solidFill>
                <a:latin typeface="Lato"/>
                <a:ea typeface="Lato"/>
                <a:cs typeface="Lato"/>
                <a:sym typeface="Lato"/>
              </a:defRPr>
            </a:lvl1pPr>
            <a:lvl2pPr marL="914400" lvl="1" indent="-304800" algn="l" rtl="0">
              <a:lnSpc>
                <a:spcPct val="100000"/>
              </a:lnSpc>
              <a:spcBef>
                <a:spcPts val="600"/>
              </a:spcBef>
              <a:spcAft>
                <a:spcPts val="0"/>
              </a:spcAft>
              <a:buClr>
                <a:schemeClr val="accent6"/>
              </a:buClr>
              <a:buSzPts val="1200"/>
              <a:buFont typeface="Courier New"/>
              <a:buChar char="o"/>
              <a:defRPr sz="1500">
                <a:solidFill>
                  <a:schemeClr val="accent6"/>
                </a:solidFill>
                <a:latin typeface="Lato"/>
                <a:ea typeface="Lato"/>
                <a:cs typeface="Lato"/>
                <a:sym typeface="Lato"/>
              </a:defRPr>
            </a:lvl2pPr>
            <a:lvl3pPr marL="1371600" lvl="2" indent="-320039" algn="l" rtl="0">
              <a:lnSpc>
                <a:spcPct val="100000"/>
              </a:lnSpc>
              <a:spcBef>
                <a:spcPts val="0"/>
              </a:spcBef>
              <a:spcAft>
                <a:spcPts val="0"/>
              </a:spcAft>
              <a:buClr>
                <a:schemeClr val="accent6"/>
              </a:buClr>
              <a:buSzPts val="1440"/>
              <a:buFont typeface="Noto Sans Symbols"/>
              <a:buChar char="▪"/>
              <a:defRPr sz="1800">
                <a:solidFill>
                  <a:schemeClr val="accent6"/>
                </a:solidFill>
                <a:latin typeface="Lato"/>
                <a:ea typeface="Lato"/>
                <a:cs typeface="Lato"/>
                <a:sym typeface="Lato"/>
              </a:defRPr>
            </a:lvl3pPr>
            <a:lvl4pPr marL="1828800" lvl="3" indent="-330200" algn="l" rtl="0">
              <a:lnSpc>
                <a:spcPct val="100000"/>
              </a:lnSpc>
              <a:spcBef>
                <a:spcPts val="1600"/>
              </a:spcBef>
              <a:spcAft>
                <a:spcPts val="0"/>
              </a:spcAft>
              <a:buClr>
                <a:schemeClr val="accent6"/>
              </a:buClr>
              <a:buSzPts val="1600"/>
              <a:buFont typeface="Lato"/>
              <a:buChar char="●"/>
              <a:defRPr>
                <a:solidFill>
                  <a:schemeClr val="accent6"/>
                </a:solidFill>
                <a:latin typeface="Lato"/>
                <a:ea typeface="Lato"/>
                <a:cs typeface="Lato"/>
                <a:sym typeface="Lato"/>
              </a:defRPr>
            </a:lvl4pPr>
            <a:lvl5pPr marL="2286000" lvl="4"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5pPr>
            <a:lvl6pPr marL="2743200" lvl="5"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6pPr>
            <a:lvl7pPr marL="3200400" lvl="6"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7pPr>
            <a:lvl8pPr marL="3657600" lvl="7" indent="-317500" algn="l"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8pPr>
            <a:lvl9pPr marL="4114800" lvl="8" indent="-317500" algn="l" rtl="0">
              <a:lnSpc>
                <a:spcPct val="100000"/>
              </a:lnSpc>
              <a:spcBef>
                <a:spcPts val="1600"/>
              </a:spcBef>
              <a:spcAft>
                <a:spcPts val="1600"/>
              </a:spcAft>
              <a:buClr>
                <a:schemeClr val="accent6"/>
              </a:buClr>
              <a:buSzPts val="1400"/>
              <a:buFont typeface="Lato"/>
              <a:buChar char="■"/>
              <a:defRPr>
                <a:solidFill>
                  <a:schemeClr val="accent6"/>
                </a:solidFill>
                <a:latin typeface="Lato"/>
                <a:ea typeface="Lato"/>
                <a:cs typeface="Lato"/>
                <a:sym typeface="Lato"/>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slide - purple mark R">
  <p:cSld name="TITLE_1">
    <p:bg>
      <p:bgPr>
        <a:solidFill>
          <a:schemeClr val="accent4"/>
        </a:solidFill>
        <a:effectLst/>
      </p:bgPr>
    </p:bg>
    <p:spTree>
      <p:nvGrpSpPr>
        <p:cNvPr id="1" name="Shape 543"/>
        <p:cNvGrpSpPr/>
        <p:nvPr/>
      </p:nvGrpSpPr>
      <p:grpSpPr>
        <a:xfrm>
          <a:off x="0" y="0"/>
          <a:ext cx="0" cy="0"/>
          <a:chOff x="0" y="0"/>
          <a:chExt cx="0" cy="0"/>
        </a:xfrm>
      </p:grpSpPr>
      <p:pic>
        <p:nvPicPr>
          <p:cNvPr id="544" name="Google Shape;544;p75"/>
          <p:cNvPicPr preferRelativeResize="0"/>
          <p:nvPr/>
        </p:nvPicPr>
        <p:blipFill rotWithShape="1">
          <a:blip r:embed="rId2">
            <a:alphaModFix/>
          </a:blip>
          <a:srcRect/>
          <a:stretch/>
        </p:blipFill>
        <p:spPr>
          <a:xfrm>
            <a:off x="2950450" y="-445450"/>
            <a:ext cx="6593225" cy="6334400"/>
          </a:xfrm>
          <a:prstGeom prst="rect">
            <a:avLst/>
          </a:prstGeom>
          <a:noFill/>
          <a:ln>
            <a:noFill/>
          </a:ln>
        </p:spPr>
      </p:pic>
      <p:sp>
        <p:nvSpPr>
          <p:cNvPr id="545" name="Google Shape;545;p75"/>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46" name="Google Shape;546;p75"/>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400"/>
              <a:buFont typeface="Lato"/>
              <a:buNone/>
              <a:defRPr>
                <a:solidFill>
                  <a:schemeClr val="lt1"/>
                </a:solidFill>
                <a:latin typeface="Lato"/>
                <a:ea typeface="Lato"/>
                <a:cs typeface="Lato"/>
                <a:sym typeface="Lato"/>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547" name="Google Shape;547;p75"/>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rgbClr val="F3F3F3"/>
                </a:solidFill>
              </a:defRPr>
            </a:lvl1pPr>
            <a:lvl2pPr lvl="1" rtl="0">
              <a:buNone/>
              <a:defRPr>
                <a:solidFill>
                  <a:srgbClr val="F3F3F3"/>
                </a:solidFill>
              </a:defRPr>
            </a:lvl2pPr>
            <a:lvl3pPr lvl="2" rtl="0">
              <a:buNone/>
              <a:defRPr>
                <a:solidFill>
                  <a:srgbClr val="F3F3F3"/>
                </a:solidFill>
              </a:defRPr>
            </a:lvl3pPr>
            <a:lvl4pPr lvl="3" rtl="0">
              <a:buNone/>
              <a:defRPr>
                <a:solidFill>
                  <a:srgbClr val="F3F3F3"/>
                </a:solidFill>
              </a:defRPr>
            </a:lvl4pPr>
            <a:lvl5pPr lvl="4" rtl="0">
              <a:buNone/>
              <a:defRPr>
                <a:solidFill>
                  <a:srgbClr val="F3F3F3"/>
                </a:solidFill>
              </a:defRPr>
            </a:lvl5pPr>
            <a:lvl6pPr lvl="5" rtl="0">
              <a:buNone/>
              <a:defRPr>
                <a:solidFill>
                  <a:srgbClr val="F3F3F3"/>
                </a:solidFill>
              </a:defRPr>
            </a:lvl6pPr>
            <a:lvl7pPr lvl="6" rtl="0">
              <a:buNone/>
              <a:defRPr>
                <a:solidFill>
                  <a:srgbClr val="F3F3F3"/>
                </a:solidFill>
              </a:defRPr>
            </a:lvl7pPr>
            <a:lvl8pPr lvl="7" rtl="0">
              <a:buNone/>
              <a:defRPr>
                <a:solidFill>
                  <a:srgbClr val="F3F3F3"/>
                </a:solidFill>
              </a:defRPr>
            </a:lvl8pPr>
            <a:lvl9pPr lvl="8" rtl="0">
              <a:buNone/>
              <a:defRPr>
                <a:solidFill>
                  <a:srgbClr val="F3F3F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slide - purple mark R 1">
  <p:cSld name="TITLE_1_1">
    <p:bg>
      <p:bgPr>
        <a:solidFill>
          <a:schemeClr val="dk2"/>
        </a:solidFill>
        <a:effectLst/>
      </p:bgPr>
    </p:bg>
    <p:spTree>
      <p:nvGrpSpPr>
        <p:cNvPr id="1" name="Shape 548"/>
        <p:cNvGrpSpPr/>
        <p:nvPr/>
      </p:nvGrpSpPr>
      <p:grpSpPr>
        <a:xfrm>
          <a:off x="0" y="0"/>
          <a:ext cx="0" cy="0"/>
          <a:chOff x="0" y="0"/>
          <a:chExt cx="0" cy="0"/>
        </a:xfrm>
      </p:grpSpPr>
      <p:pic>
        <p:nvPicPr>
          <p:cNvPr id="549" name="Google Shape;549;p76"/>
          <p:cNvPicPr preferRelativeResize="0"/>
          <p:nvPr/>
        </p:nvPicPr>
        <p:blipFill rotWithShape="1">
          <a:blip r:embed="rId2">
            <a:alphaModFix/>
          </a:blip>
          <a:srcRect/>
          <a:stretch/>
        </p:blipFill>
        <p:spPr>
          <a:xfrm>
            <a:off x="2950450" y="-445450"/>
            <a:ext cx="6593225" cy="6334400"/>
          </a:xfrm>
          <a:prstGeom prst="rect">
            <a:avLst/>
          </a:prstGeom>
          <a:noFill/>
          <a:ln>
            <a:noFill/>
          </a:ln>
        </p:spPr>
      </p:pic>
      <p:sp>
        <p:nvSpPr>
          <p:cNvPr id="550" name="Google Shape;550;p76"/>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accent4"/>
              </a:buClr>
              <a:buSzPts val="4800"/>
              <a:buNone/>
              <a:defRPr sz="4800">
                <a:solidFill>
                  <a:schemeClr val="accent4"/>
                </a:solidFill>
              </a:defRPr>
            </a:lvl2pPr>
            <a:lvl3pPr lvl="2" rtl="0">
              <a:spcBef>
                <a:spcPts val="0"/>
              </a:spcBef>
              <a:spcAft>
                <a:spcPts val="0"/>
              </a:spcAft>
              <a:buClr>
                <a:schemeClr val="accent4"/>
              </a:buClr>
              <a:buSzPts val="4800"/>
              <a:buNone/>
              <a:defRPr sz="4800">
                <a:solidFill>
                  <a:schemeClr val="accent4"/>
                </a:solidFill>
              </a:defRPr>
            </a:lvl3pPr>
            <a:lvl4pPr lvl="3" rtl="0">
              <a:spcBef>
                <a:spcPts val="0"/>
              </a:spcBef>
              <a:spcAft>
                <a:spcPts val="0"/>
              </a:spcAft>
              <a:buClr>
                <a:schemeClr val="accent4"/>
              </a:buClr>
              <a:buSzPts val="4800"/>
              <a:buNone/>
              <a:defRPr sz="4800">
                <a:solidFill>
                  <a:schemeClr val="accent4"/>
                </a:solidFill>
              </a:defRPr>
            </a:lvl4pPr>
            <a:lvl5pPr lvl="4" rtl="0">
              <a:spcBef>
                <a:spcPts val="0"/>
              </a:spcBef>
              <a:spcAft>
                <a:spcPts val="0"/>
              </a:spcAft>
              <a:buClr>
                <a:schemeClr val="accent4"/>
              </a:buClr>
              <a:buSzPts val="4800"/>
              <a:buNone/>
              <a:defRPr sz="4800">
                <a:solidFill>
                  <a:schemeClr val="accent4"/>
                </a:solidFill>
              </a:defRPr>
            </a:lvl5pPr>
            <a:lvl6pPr lvl="5" rtl="0">
              <a:spcBef>
                <a:spcPts val="0"/>
              </a:spcBef>
              <a:spcAft>
                <a:spcPts val="0"/>
              </a:spcAft>
              <a:buClr>
                <a:schemeClr val="accent4"/>
              </a:buClr>
              <a:buSzPts val="4800"/>
              <a:buNone/>
              <a:defRPr sz="4800">
                <a:solidFill>
                  <a:schemeClr val="accent4"/>
                </a:solidFill>
              </a:defRPr>
            </a:lvl6pPr>
            <a:lvl7pPr lvl="6" rtl="0">
              <a:spcBef>
                <a:spcPts val="0"/>
              </a:spcBef>
              <a:spcAft>
                <a:spcPts val="0"/>
              </a:spcAft>
              <a:buClr>
                <a:schemeClr val="accent4"/>
              </a:buClr>
              <a:buSzPts val="4800"/>
              <a:buNone/>
              <a:defRPr sz="4800">
                <a:solidFill>
                  <a:schemeClr val="accent4"/>
                </a:solidFill>
              </a:defRPr>
            </a:lvl7pPr>
            <a:lvl8pPr lvl="7" rtl="0">
              <a:spcBef>
                <a:spcPts val="0"/>
              </a:spcBef>
              <a:spcAft>
                <a:spcPts val="0"/>
              </a:spcAft>
              <a:buClr>
                <a:schemeClr val="accent4"/>
              </a:buClr>
              <a:buSzPts val="4800"/>
              <a:buNone/>
              <a:defRPr sz="4800">
                <a:solidFill>
                  <a:schemeClr val="accent4"/>
                </a:solidFill>
              </a:defRPr>
            </a:lvl8pPr>
            <a:lvl9pPr lvl="8" rtl="0">
              <a:spcBef>
                <a:spcPts val="0"/>
              </a:spcBef>
              <a:spcAft>
                <a:spcPts val="0"/>
              </a:spcAft>
              <a:buClr>
                <a:schemeClr val="accent4"/>
              </a:buClr>
              <a:buSzPts val="4800"/>
              <a:buNone/>
              <a:defRPr sz="4800">
                <a:solidFill>
                  <a:schemeClr val="accent4"/>
                </a:solidFill>
              </a:defRPr>
            </a:lvl9pPr>
          </a:lstStyle>
          <a:p>
            <a:endParaRPr/>
          </a:p>
        </p:txBody>
      </p:sp>
      <p:sp>
        <p:nvSpPr>
          <p:cNvPr id="551" name="Google Shape;551;p76"/>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2400"/>
              <a:buFont typeface="Lato"/>
              <a:buNone/>
              <a:defRPr>
                <a:solidFill>
                  <a:schemeClr val="accent6"/>
                </a:solidFill>
                <a:latin typeface="Lato"/>
                <a:ea typeface="Lato"/>
                <a:cs typeface="Lato"/>
                <a:sym typeface="Lato"/>
              </a:defRPr>
            </a:lvl1pPr>
            <a:lvl2pPr lvl="1" rtl="0">
              <a:lnSpc>
                <a:spcPct val="100000"/>
              </a:lnSpc>
              <a:spcBef>
                <a:spcPts val="0"/>
              </a:spcBef>
              <a:spcAft>
                <a:spcPts val="0"/>
              </a:spcAft>
              <a:buClr>
                <a:schemeClr val="dk1"/>
              </a:buClr>
              <a:buSzPts val="1800"/>
              <a:buNone/>
              <a:defRPr sz="1800">
                <a:solidFill>
                  <a:schemeClr val="dk1"/>
                </a:solidFill>
              </a:defRPr>
            </a:lvl2pPr>
            <a:lvl3pPr lvl="2" rtl="0">
              <a:lnSpc>
                <a:spcPct val="100000"/>
              </a:lnSpc>
              <a:spcBef>
                <a:spcPts val="0"/>
              </a:spcBef>
              <a:spcAft>
                <a:spcPts val="0"/>
              </a:spcAft>
              <a:buClr>
                <a:schemeClr val="dk1"/>
              </a:buClr>
              <a:buSzPts val="1800"/>
              <a:buNone/>
              <a:defRPr sz="1800">
                <a:solidFill>
                  <a:schemeClr val="dk1"/>
                </a:solidFill>
              </a:defRPr>
            </a:lvl3pPr>
            <a:lvl4pPr lvl="3" rtl="0">
              <a:lnSpc>
                <a:spcPct val="100000"/>
              </a:lnSpc>
              <a:spcBef>
                <a:spcPts val="0"/>
              </a:spcBef>
              <a:spcAft>
                <a:spcPts val="0"/>
              </a:spcAft>
              <a:buClr>
                <a:schemeClr val="dk1"/>
              </a:buClr>
              <a:buSzPts val="1800"/>
              <a:buNone/>
              <a:defRPr sz="1800">
                <a:solidFill>
                  <a:schemeClr val="dk1"/>
                </a:solidFill>
              </a:defRPr>
            </a:lvl4pPr>
            <a:lvl5pPr lvl="4" rtl="0">
              <a:lnSpc>
                <a:spcPct val="100000"/>
              </a:lnSpc>
              <a:spcBef>
                <a:spcPts val="0"/>
              </a:spcBef>
              <a:spcAft>
                <a:spcPts val="0"/>
              </a:spcAft>
              <a:buClr>
                <a:schemeClr val="dk1"/>
              </a:buClr>
              <a:buSzPts val="1800"/>
              <a:buNone/>
              <a:defRPr sz="1800">
                <a:solidFill>
                  <a:schemeClr val="dk1"/>
                </a:solidFill>
              </a:defRPr>
            </a:lvl5pPr>
            <a:lvl6pPr lvl="5" rtl="0">
              <a:lnSpc>
                <a:spcPct val="100000"/>
              </a:lnSpc>
              <a:spcBef>
                <a:spcPts val="0"/>
              </a:spcBef>
              <a:spcAft>
                <a:spcPts val="0"/>
              </a:spcAft>
              <a:buClr>
                <a:schemeClr val="dk1"/>
              </a:buClr>
              <a:buSzPts val="1800"/>
              <a:buNone/>
              <a:defRPr sz="1800">
                <a:solidFill>
                  <a:schemeClr val="dk1"/>
                </a:solidFill>
              </a:defRPr>
            </a:lvl6pPr>
            <a:lvl7pPr lvl="6" rtl="0">
              <a:lnSpc>
                <a:spcPct val="100000"/>
              </a:lnSpc>
              <a:spcBef>
                <a:spcPts val="0"/>
              </a:spcBef>
              <a:spcAft>
                <a:spcPts val="0"/>
              </a:spcAft>
              <a:buClr>
                <a:schemeClr val="dk1"/>
              </a:buClr>
              <a:buSzPts val="1800"/>
              <a:buNone/>
              <a:defRPr sz="1800">
                <a:solidFill>
                  <a:schemeClr val="dk1"/>
                </a:solidFill>
              </a:defRPr>
            </a:lvl7pPr>
            <a:lvl8pPr lvl="7" rtl="0">
              <a:lnSpc>
                <a:spcPct val="100000"/>
              </a:lnSpc>
              <a:spcBef>
                <a:spcPts val="0"/>
              </a:spcBef>
              <a:spcAft>
                <a:spcPts val="0"/>
              </a:spcAft>
              <a:buClr>
                <a:schemeClr val="dk1"/>
              </a:buClr>
              <a:buSzPts val="1800"/>
              <a:buNone/>
              <a:defRPr sz="1800">
                <a:solidFill>
                  <a:schemeClr val="dk1"/>
                </a:solidFill>
              </a:defRPr>
            </a:lvl8pPr>
            <a:lvl9pPr lvl="8" rtl="0">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552" name="Google Shape;552;p76"/>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header - corner purple" type="secHead">
  <p:cSld name="SECTION_HEADER">
    <p:bg>
      <p:bgPr>
        <a:solidFill>
          <a:schemeClr val="accent4"/>
        </a:solidFill>
        <a:effectLst/>
      </p:bgPr>
    </p:bg>
    <p:spTree>
      <p:nvGrpSpPr>
        <p:cNvPr id="1" name="Shape 553"/>
        <p:cNvGrpSpPr/>
        <p:nvPr/>
      </p:nvGrpSpPr>
      <p:grpSpPr>
        <a:xfrm>
          <a:off x="0" y="0"/>
          <a:ext cx="0" cy="0"/>
          <a:chOff x="0" y="0"/>
          <a:chExt cx="0" cy="0"/>
        </a:xfrm>
      </p:grpSpPr>
      <p:sp>
        <p:nvSpPr>
          <p:cNvPr id="554" name="Google Shape;554;p77"/>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4200"/>
              <a:buFont typeface="Lato"/>
              <a:buNone/>
              <a:defRPr sz="4200" b="1">
                <a:solidFill>
                  <a:schemeClr val="dk2"/>
                </a:solidFill>
                <a:latin typeface="Lato"/>
                <a:ea typeface="Lato"/>
                <a:cs typeface="Lato"/>
                <a:sym typeface="Lato"/>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555" name="Google Shape;555;p77"/>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556" name="Google Shape;556;p77" descr="null"/>
          <p:cNvPicPr preferRelativeResize="0"/>
          <p:nvPr/>
        </p:nvPicPr>
        <p:blipFill rotWithShape="1">
          <a:blip r:embed="rId2">
            <a:alphaModFix/>
          </a:blip>
          <a:srcRect/>
          <a:stretch/>
        </p:blipFill>
        <p:spPr>
          <a:xfrm>
            <a:off x="0" y="2459325"/>
            <a:ext cx="4348375" cy="2684175"/>
          </a:xfrm>
          <a:prstGeom prst="rect">
            <a:avLst/>
          </a:prstGeom>
          <a:noFill/>
          <a:ln>
            <a:noFill/>
          </a:ln>
        </p:spPr>
      </p:pic>
      <p:sp>
        <p:nvSpPr>
          <p:cNvPr id="557" name="Google Shape;557;p77"/>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20</a:t>
            </a:r>
            <a:r>
              <a:rPr lang="en" sz="700">
                <a:solidFill>
                  <a:srgbClr val="F3F3F3"/>
                </a:solidFill>
                <a:latin typeface="Lato"/>
                <a:ea typeface="Lato"/>
                <a:cs typeface="Lato"/>
                <a:sym typeface="Lato"/>
              </a:rPr>
              <a:t>20 C</a:t>
            </a:r>
            <a:r>
              <a:rPr lang="en" sz="700" b="1" i="0" u="none" strike="noStrike" cap="none">
                <a:solidFill>
                  <a:srgbClr val="F3F3F3"/>
                </a:solidFill>
                <a:latin typeface="Lato"/>
                <a:ea typeface="Lato"/>
                <a:cs typeface="Lato"/>
                <a:sym typeface="Lato"/>
              </a:rPr>
              <a:t>AST | Until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earning </a:t>
            </a:r>
            <a:r>
              <a:rPr lang="en" sz="700" b="1">
                <a:solidFill>
                  <a:srgbClr val="F3F3F3"/>
                </a:solidFill>
                <a:latin typeface="Lato"/>
                <a:ea typeface="Lato"/>
                <a:cs typeface="Lato"/>
                <a:sym typeface="Lato"/>
              </a:rPr>
              <a:t>h</a:t>
            </a:r>
            <a:r>
              <a:rPr lang="en" sz="700" b="1" i="0" u="none" strike="noStrike" cap="none">
                <a:solidFill>
                  <a:srgbClr val="F3F3F3"/>
                </a:solidFill>
                <a:latin typeface="Lato"/>
                <a:ea typeface="Lato"/>
                <a:cs typeface="Lato"/>
                <a:sym typeface="Lato"/>
              </a:rPr>
              <a:t>as </a:t>
            </a:r>
            <a:r>
              <a:rPr lang="en" sz="700" b="1">
                <a:solidFill>
                  <a:srgbClr val="F3F3F3"/>
                </a:solidFill>
                <a:latin typeface="Lato"/>
                <a:ea typeface="Lato"/>
                <a:cs typeface="Lato"/>
                <a:sym typeface="Lato"/>
              </a:rPr>
              <a:t>n</a:t>
            </a:r>
            <a:r>
              <a:rPr lang="en" sz="700" b="1" i="0" u="none" strike="noStrike" cap="none">
                <a:solidFill>
                  <a:srgbClr val="F3F3F3"/>
                </a:solidFill>
                <a:latin typeface="Lato"/>
                <a:ea typeface="Lato"/>
                <a:cs typeface="Lato"/>
                <a:sym typeface="Lato"/>
              </a:rPr>
              <a:t>o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imits</a:t>
            </a:r>
            <a:endParaRPr sz="700" b="1" i="0" u="none" strike="noStrike" cap="none">
              <a:solidFill>
                <a:srgbClr val="F3F3F3"/>
              </a:solidFill>
              <a:latin typeface="Lato"/>
              <a:ea typeface="Lato"/>
              <a:cs typeface="Lato"/>
              <a:sym typeface="Lato"/>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header - corner pink">
  <p:cSld name="SECTION_HEADER_1">
    <p:bg>
      <p:bgPr>
        <a:solidFill>
          <a:schemeClr val="accent4"/>
        </a:solidFill>
        <a:effectLst/>
      </p:bgPr>
    </p:bg>
    <p:spTree>
      <p:nvGrpSpPr>
        <p:cNvPr id="1" name="Shape 558"/>
        <p:cNvGrpSpPr/>
        <p:nvPr/>
      </p:nvGrpSpPr>
      <p:grpSpPr>
        <a:xfrm>
          <a:off x="0" y="0"/>
          <a:ext cx="0" cy="0"/>
          <a:chOff x="0" y="0"/>
          <a:chExt cx="0" cy="0"/>
        </a:xfrm>
      </p:grpSpPr>
      <p:sp>
        <p:nvSpPr>
          <p:cNvPr id="559" name="Google Shape;559;p78"/>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4200"/>
              <a:buFont typeface="Lato"/>
              <a:buNone/>
              <a:defRPr sz="4200" b="1">
                <a:solidFill>
                  <a:schemeClr val="dk2"/>
                </a:solidFill>
                <a:latin typeface="Lato"/>
                <a:ea typeface="Lato"/>
                <a:cs typeface="Lato"/>
                <a:sym typeface="Lato"/>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560" name="Google Shape;560;p78"/>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561" name="Google Shape;561;p78" descr="null"/>
          <p:cNvPicPr preferRelativeResize="0"/>
          <p:nvPr/>
        </p:nvPicPr>
        <p:blipFill rotWithShape="1">
          <a:blip r:embed="rId2">
            <a:alphaModFix/>
          </a:blip>
          <a:srcRect/>
          <a:stretch/>
        </p:blipFill>
        <p:spPr>
          <a:xfrm>
            <a:off x="0" y="2459325"/>
            <a:ext cx="4348375" cy="2684175"/>
          </a:xfrm>
          <a:prstGeom prst="rect">
            <a:avLst/>
          </a:prstGeom>
          <a:noFill/>
          <a:ln>
            <a:noFill/>
          </a:ln>
        </p:spPr>
      </p:pic>
      <p:sp>
        <p:nvSpPr>
          <p:cNvPr id="562" name="Google Shape;562;p78"/>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20</a:t>
            </a:r>
            <a:r>
              <a:rPr lang="en" sz="700">
                <a:solidFill>
                  <a:srgbClr val="F3F3F3"/>
                </a:solidFill>
                <a:latin typeface="Lato"/>
                <a:ea typeface="Lato"/>
                <a:cs typeface="Lato"/>
                <a:sym typeface="Lato"/>
              </a:rPr>
              <a:t>20 C</a:t>
            </a:r>
            <a:r>
              <a:rPr lang="en" sz="700" b="1" i="0" u="none" strike="noStrike" cap="none">
                <a:solidFill>
                  <a:srgbClr val="F3F3F3"/>
                </a:solidFill>
                <a:latin typeface="Lato"/>
                <a:ea typeface="Lato"/>
                <a:cs typeface="Lato"/>
                <a:sym typeface="Lato"/>
              </a:rPr>
              <a:t>AST | Until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earning </a:t>
            </a:r>
            <a:r>
              <a:rPr lang="en" sz="700" b="1">
                <a:solidFill>
                  <a:srgbClr val="F3F3F3"/>
                </a:solidFill>
                <a:latin typeface="Lato"/>
                <a:ea typeface="Lato"/>
                <a:cs typeface="Lato"/>
                <a:sym typeface="Lato"/>
              </a:rPr>
              <a:t>h</a:t>
            </a:r>
            <a:r>
              <a:rPr lang="en" sz="700" b="1" i="0" u="none" strike="noStrike" cap="none">
                <a:solidFill>
                  <a:srgbClr val="F3F3F3"/>
                </a:solidFill>
                <a:latin typeface="Lato"/>
                <a:ea typeface="Lato"/>
                <a:cs typeface="Lato"/>
                <a:sym typeface="Lato"/>
              </a:rPr>
              <a:t>as </a:t>
            </a:r>
            <a:r>
              <a:rPr lang="en" sz="700" b="1">
                <a:solidFill>
                  <a:srgbClr val="F3F3F3"/>
                </a:solidFill>
                <a:latin typeface="Lato"/>
                <a:ea typeface="Lato"/>
                <a:cs typeface="Lato"/>
                <a:sym typeface="Lato"/>
              </a:rPr>
              <a:t>n</a:t>
            </a:r>
            <a:r>
              <a:rPr lang="en" sz="700" b="1" i="0" u="none" strike="noStrike" cap="none">
                <a:solidFill>
                  <a:srgbClr val="F3F3F3"/>
                </a:solidFill>
                <a:latin typeface="Lato"/>
                <a:ea typeface="Lato"/>
                <a:cs typeface="Lato"/>
                <a:sym typeface="Lato"/>
              </a:rPr>
              <a:t>o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imits</a:t>
            </a:r>
            <a:endParaRPr sz="700" b="1" i="0" u="none" strike="noStrike" cap="none">
              <a:solidFill>
                <a:srgbClr val="F3F3F3"/>
              </a:solidFill>
              <a:latin typeface="Lato"/>
              <a:ea typeface="Lato"/>
              <a:cs typeface="Lato"/>
              <a:sym typeface="Lato"/>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header - corner gray on light bg">
  <p:cSld name="SECTION_HEADER_1_2">
    <p:bg>
      <p:bgPr>
        <a:solidFill>
          <a:schemeClr val="dk2"/>
        </a:solidFill>
        <a:effectLst/>
      </p:bgPr>
    </p:bg>
    <p:spTree>
      <p:nvGrpSpPr>
        <p:cNvPr id="1" name="Shape 563"/>
        <p:cNvGrpSpPr/>
        <p:nvPr/>
      </p:nvGrpSpPr>
      <p:grpSpPr>
        <a:xfrm>
          <a:off x="0" y="0"/>
          <a:ext cx="0" cy="0"/>
          <a:chOff x="0" y="0"/>
          <a:chExt cx="0" cy="0"/>
        </a:xfrm>
      </p:grpSpPr>
      <p:sp>
        <p:nvSpPr>
          <p:cNvPr id="564" name="Google Shape;564;p79"/>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4200"/>
              <a:buFont typeface="Lato"/>
              <a:buNone/>
              <a:defRPr sz="4200" b="1">
                <a:solidFill>
                  <a:schemeClr val="dk1"/>
                </a:solidFill>
                <a:latin typeface="Lato"/>
                <a:ea typeface="Lato"/>
                <a:cs typeface="Lato"/>
                <a:sym typeface="Lato"/>
              </a:defRPr>
            </a:lvl1pPr>
            <a:lvl2pPr lvl="1" rtl="0">
              <a:spcBef>
                <a:spcPts val="0"/>
              </a:spcBef>
              <a:spcAft>
                <a:spcPts val="0"/>
              </a:spcAft>
              <a:buClr>
                <a:schemeClr val="dk1"/>
              </a:buClr>
              <a:buSzPts val="4200"/>
              <a:buNone/>
              <a:defRPr sz="4200">
                <a:solidFill>
                  <a:schemeClr val="dk1"/>
                </a:solidFill>
              </a:defRPr>
            </a:lvl2pPr>
            <a:lvl3pPr lvl="2" rtl="0">
              <a:spcBef>
                <a:spcPts val="0"/>
              </a:spcBef>
              <a:spcAft>
                <a:spcPts val="0"/>
              </a:spcAft>
              <a:buClr>
                <a:schemeClr val="dk1"/>
              </a:buClr>
              <a:buSzPts val="4200"/>
              <a:buNone/>
              <a:defRPr sz="4200">
                <a:solidFill>
                  <a:schemeClr val="dk1"/>
                </a:solidFill>
              </a:defRPr>
            </a:lvl3pPr>
            <a:lvl4pPr lvl="3" rtl="0">
              <a:spcBef>
                <a:spcPts val="0"/>
              </a:spcBef>
              <a:spcAft>
                <a:spcPts val="0"/>
              </a:spcAft>
              <a:buClr>
                <a:schemeClr val="dk1"/>
              </a:buClr>
              <a:buSzPts val="4200"/>
              <a:buNone/>
              <a:defRPr sz="4200">
                <a:solidFill>
                  <a:schemeClr val="dk1"/>
                </a:solidFill>
              </a:defRPr>
            </a:lvl4pPr>
            <a:lvl5pPr lvl="4" rtl="0">
              <a:spcBef>
                <a:spcPts val="0"/>
              </a:spcBef>
              <a:spcAft>
                <a:spcPts val="0"/>
              </a:spcAft>
              <a:buClr>
                <a:schemeClr val="dk1"/>
              </a:buClr>
              <a:buSzPts val="4200"/>
              <a:buNone/>
              <a:defRPr sz="4200">
                <a:solidFill>
                  <a:schemeClr val="dk1"/>
                </a:solidFill>
              </a:defRPr>
            </a:lvl5pPr>
            <a:lvl6pPr lvl="5" rtl="0">
              <a:spcBef>
                <a:spcPts val="0"/>
              </a:spcBef>
              <a:spcAft>
                <a:spcPts val="0"/>
              </a:spcAft>
              <a:buClr>
                <a:schemeClr val="dk1"/>
              </a:buClr>
              <a:buSzPts val="4200"/>
              <a:buNone/>
              <a:defRPr sz="4200">
                <a:solidFill>
                  <a:schemeClr val="dk1"/>
                </a:solidFill>
              </a:defRPr>
            </a:lvl6pPr>
            <a:lvl7pPr lvl="6" rtl="0">
              <a:spcBef>
                <a:spcPts val="0"/>
              </a:spcBef>
              <a:spcAft>
                <a:spcPts val="0"/>
              </a:spcAft>
              <a:buClr>
                <a:schemeClr val="dk1"/>
              </a:buClr>
              <a:buSzPts val="4200"/>
              <a:buNone/>
              <a:defRPr sz="4200">
                <a:solidFill>
                  <a:schemeClr val="dk1"/>
                </a:solidFill>
              </a:defRPr>
            </a:lvl7pPr>
            <a:lvl8pPr lvl="7" rtl="0">
              <a:spcBef>
                <a:spcPts val="0"/>
              </a:spcBef>
              <a:spcAft>
                <a:spcPts val="0"/>
              </a:spcAft>
              <a:buClr>
                <a:schemeClr val="dk1"/>
              </a:buClr>
              <a:buSzPts val="4200"/>
              <a:buNone/>
              <a:defRPr sz="4200">
                <a:solidFill>
                  <a:schemeClr val="dk1"/>
                </a:solidFill>
              </a:defRPr>
            </a:lvl8pPr>
            <a:lvl9pPr lvl="8" rtl="0">
              <a:spcBef>
                <a:spcPts val="0"/>
              </a:spcBef>
              <a:spcAft>
                <a:spcPts val="0"/>
              </a:spcAft>
              <a:buClr>
                <a:schemeClr val="dk1"/>
              </a:buClr>
              <a:buSzPts val="4200"/>
              <a:buNone/>
              <a:defRPr sz="4200">
                <a:solidFill>
                  <a:schemeClr val="dk1"/>
                </a:solidFill>
              </a:defRPr>
            </a:lvl9pPr>
          </a:lstStyle>
          <a:p>
            <a:endParaRPr/>
          </a:p>
        </p:txBody>
      </p:sp>
      <p:sp>
        <p:nvSpPr>
          <p:cNvPr id="565" name="Google Shape;565;p79"/>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pic>
        <p:nvPicPr>
          <p:cNvPr id="566" name="Google Shape;566;p79" descr="null"/>
          <p:cNvPicPr preferRelativeResize="0"/>
          <p:nvPr/>
        </p:nvPicPr>
        <p:blipFill rotWithShape="1">
          <a:blip r:embed="rId2">
            <a:alphaModFix/>
          </a:blip>
          <a:srcRect/>
          <a:stretch/>
        </p:blipFill>
        <p:spPr>
          <a:xfrm>
            <a:off x="0" y="2459325"/>
            <a:ext cx="4348375" cy="2684175"/>
          </a:xfrm>
          <a:prstGeom prst="rect">
            <a:avLst/>
          </a:prstGeom>
          <a:noFill/>
          <a:ln>
            <a:noFill/>
          </a:ln>
        </p:spPr>
      </p:pic>
      <p:sp>
        <p:nvSpPr>
          <p:cNvPr id="567" name="Google Shape;567;p79"/>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accent6"/>
                </a:solidFill>
                <a:latin typeface="Lato"/>
                <a:ea typeface="Lato"/>
                <a:cs typeface="Lato"/>
                <a:sym typeface="Lato"/>
              </a:rPr>
              <a:t>© 20</a:t>
            </a:r>
            <a:r>
              <a:rPr lang="en" sz="700">
                <a:solidFill>
                  <a:schemeClr val="accent6"/>
                </a:solidFill>
                <a:latin typeface="Lato"/>
                <a:ea typeface="Lato"/>
                <a:cs typeface="Lato"/>
                <a:sym typeface="Lato"/>
              </a:rPr>
              <a:t>20</a:t>
            </a:r>
            <a:r>
              <a:rPr lang="en" sz="700" b="0" i="0" u="none" strike="noStrike" cap="none">
                <a:solidFill>
                  <a:schemeClr val="accent6"/>
                </a:solidFill>
                <a:latin typeface="Lato"/>
                <a:ea typeface="Lato"/>
                <a:cs typeface="Lato"/>
                <a:sym typeface="Lato"/>
              </a:rPr>
              <a:t> </a:t>
            </a:r>
            <a:r>
              <a:rPr lang="en" sz="700" b="1" i="0" u="none" strike="noStrike" cap="none">
                <a:solidFill>
                  <a:schemeClr val="accent6"/>
                </a:solidFill>
                <a:latin typeface="Lato"/>
                <a:ea typeface="Lato"/>
                <a:cs typeface="Lato"/>
                <a:sym typeface="Lato"/>
              </a:rPr>
              <a:t>CAST | Until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earning </a:t>
            </a:r>
            <a:r>
              <a:rPr lang="en" sz="700" b="1">
                <a:solidFill>
                  <a:schemeClr val="accent6"/>
                </a:solidFill>
                <a:latin typeface="Lato"/>
                <a:ea typeface="Lato"/>
                <a:cs typeface="Lato"/>
                <a:sym typeface="Lato"/>
              </a:rPr>
              <a:t>h</a:t>
            </a:r>
            <a:r>
              <a:rPr lang="en" sz="700" b="1" i="0" u="none" strike="noStrike" cap="none">
                <a:solidFill>
                  <a:schemeClr val="accent6"/>
                </a:solidFill>
                <a:latin typeface="Lato"/>
                <a:ea typeface="Lato"/>
                <a:cs typeface="Lato"/>
                <a:sym typeface="Lato"/>
              </a:rPr>
              <a:t>as </a:t>
            </a:r>
            <a:r>
              <a:rPr lang="en" sz="700" b="1">
                <a:solidFill>
                  <a:schemeClr val="accent6"/>
                </a:solidFill>
                <a:latin typeface="Lato"/>
                <a:ea typeface="Lato"/>
                <a:cs typeface="Lato"/>
                <a:sym typeface="Lato"/>
              </a:rPr>
              <a:t>n</a:t>
            </a:r>
            <a:r>
              <a:rPr lang="en" sz="700" b="1" i="0" u="none" strike="noStrike" cap="none">
                <a:solidFill>
                  <a:schemeClr val="accent6"/>
                </a:solidFill>
                <a:latin typeface="Lato"/>
                <a:ea typeface="Lato"/>
                <a:cs typeface="Lato"/>
                <a:sym typeface="Lato"/>
              </a:rPr>
              <a:t>o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imits</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ection header - gray mark L">
  <p:cSld name="SECTION_HEADER_1_1">
    <p:bg>
      <p:bgPr>
        <a:solidFill>
          <a:schemeClr val="dk2"/>
        </a:solidFill>
        <a:effectLst/>
      </p:bgPr>
    </p:bg>
    <p:spTree>
      <p:nvGrpSpPr>
        <p:cNvPr id="1" name="Shape 568"/>
        <p:cNvGrpSpPr/>
        <p:nvPr/>
      </p:nvGrpSpPr>
      <p:grpSpPr>
        <a:xfrm>
          <a:off x="0" y="0"/>
          <a:ext cx="0" cy="0"/>
          <a:chOff x="0" y="0"/>
          <a:chExt cx="0" cy="0"/>
        </a:xfrm>
      </p:grpSpPr>
      <p:pic>
        <p:nvPicPr>
          <p:cNvPr id="569" name="Google Shape;569;p80" descr="null"/>
          <p:cNvPicPr preferRelativeResize="0"/>
          <p:nvPr/>
        </p:nvPicPr>
        <p:blipFill>
          <a:blip r:embed="rId2">
            <a:alphaModFix/>
          </a:blip>
          <a:stretch>
            <a:fillRect/>
          </a:stretch>
        </p:blipFill>
        <p:spPr>
          <a:xfrm>
            <a:off x="-1116225" y="-445450"/>
            <a:ext cx="6593225" cy="6334400"/>
          </a:xfrm>
          <a:prstGeom prst="rect">
            <a:avLst/>
          </a:prstGeom>
          <a:noFill/>
          <a:ln>
            <a:noFill/>
          </a:ln>
        </p:spPr>
      </p:pic>
      <p:sp>
        <p:nvSpPr>
          <p:cNvPr id="570" name="Google Shape;570;p80"/>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4200"/>
              <a:buFont typeface="Lato"/>
              <a:buNone/>
              <a:defRPr sz="4200" b="1">
                <a:solidFill>
                  <a:schemeClr val="dk1"/>
                </a:solidFill>
                <a:latin typeface="Lato"/>
                <a:ea typeface="Lato"/>
                <a:cs typeface="Lato"/>
                <a:sym typeface="Lato"/>
              </a:defRPr>
            </a:lvl1pPr>
            <a:lvl2pPr lvl="1" rtl="0">
              <a:spcBef>
                <a:spcPts val="0"/>
              </a:spcBef>
              <a:spcAft>
                <a:spcPts val="0"/>
              </a:spcAft>
              <a:buClr>
                <a:schemeClr val="dk1"/>
              </a:buClr>
              <a:buSzPts val="4200"/>
              <a:buNone/>
              <a:defRPr sz="4200">
                <a:solidFill>
                  <a:schemeClr val="dk1"/>
                </a:solidFill>
              </a:defRPr>
            </a:lvl2pPr>
            <a:lvl3pPr lvl="2" rtl="0">
              <a:spcBef>
                <a:spcPts val="0"/>
              </a:spcBef>
              <a:spcAft>
                <a:spcPts val="0"/>
              </a:spcAft>
              <a:buClr>
                <a:schemeClr val="dk1"/>
              </a:buClr>
              <a:buSzPts val="4200"/>
              <a:buNone/>
              <a:defRPr sz="4200">
                <a:solidFill>
                  <a:schemeClr val="dk1"/>
                </a:solidFill>
              </a:defRPr>
            </a:lvl3pPr>
            <a:lvl4pPr lvl="3" rtl="0">
              <a:spcBef>
                <a:spcPts val="0"/>
              </a:spcBef>
              <a:spcAft>
                <a:spcPts val="0"/>
              </a:spcAft>
              <a:buClr>
                <a:schemeClr val="dk1"/>
              </a:buClr>
              <a:buSzPts val="4200"/>
              <a:buNone/>
              <a:defRPr sz="4200">
                <a:solidFill>
                  <a:schemeClr val="dk1"/>
                </a:solidFill>
              </a:defRPr>
            </a:lvl4pPr>
            <a:lvl5pPr lvl="4" rtl="0">
              <a:spcBef>
                <a:spcPts val="0"/>
              </a:spcBef>
              <a:spcAft>
                <a:spcPts val="0"/>
              </a:spcAft>
              <a:buClr>
                <a:schemeClr val="dk1"/>
              </a:buClr>
              <a:buSzPts val="4200"/>
              <a:buNone/>
              <a:defRPr sz="4200">
                <a:solidFill>
                  <a:schemeClr val="dk1"/>
                </a:solidFill>
              </a:defRPr>
            </a:lvl5pPr>
            <a:lvl6pPr lvl="5" rtl="0">
              <a:spcBef>
                <a:spcPts val="0"/>
              </a:spcBef>
              <a:spcAft>
                <a:spcPts val="0"/>
              </a:spcAft>
              <a:buClr>
                <a:schemeClr val="dk1"/>
              </a:buClr>
              <a:buSzPts val="4200"/>
              <a:buNone/>
              <a:defRPr sz="4200">
                <a:solidFill>
                  <a:schemeClr val="dk1"/>
                </a:solidFill>
              </a:defRPr>
            </a:lvl6pPr>
            <a:lvl7pPr lvl="6" rtl="0">
              <a:spcBef>
                <a:spcPts val="0"/>
              </a:spcBef>
              <a:spcAft>
                <a:spcPts val="0"/>
              </a:spcAft>
              <a:buClr>
                <a:schemeClr val="dk1"/>
              </a:buClr>
              <a:buSzPts val="4200"/>
              <a:buNone/>
              <a:defRPr sz="4200">
                <a:solidFill>
                  <a:schemeClr val="dk1"/>
                </a:solidFill>
              </a:defRPr>
            </a:lvl7pPr>
            <a:lvl8pPr lvl="7" rtl="0">
              <a:spcBef>
                <a:spcPts val="0"/>
              </a:spcBef>
              <a:spcAft>
                <a:spcPts val="0"/>
              </a:spcAft>
              <a:buClr>
                <a:schemeClr val="dk1"/>
              </a:buClr>
              <a:buSzPts val="4200"/>
              <a:buNone/>
              <a:defRPr sz="4200">
                <a:solidFill>
                  <a:schemeClr val="dk1"/>
                </a:solidFill>
              </a:defRPr>
            </a:lvl8pPr>
            <a:lvl9pPr lvl="8" rtl="0">
              <a:spcBef>
                <a:spcPts val="0"/>
              </a:spcBef>
              <a:spcAft>
                <a:spcPts val="0"/>
              </a:spcAft>
              <a:buClr>
                <a:schemeClr val="dk1"/>
              </a:buClr>
              <a:buSzPts val="4200"/>
              <a:buNone/>
              <a:defRPr sz="4200">
                <a:solidFill>
                  <a:schemeClr val="dk1"/>
                </a:solidFill>
              </a:defRPr>
            </a:lvl9pPr>
          </a:lstStyle>
          <a:p>
            <a:endParaRPr/>
          </a:p>
        </p:txBody>
      </p:sp>
      <p:sp>
        <p:nvSpPr>
          <p:cNvPr id="571" name="Google Shape;571;p80"/>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sp>
        <p:nvSpPr>
          <p:cNvPr id="572" name="Google Shape;572;p80"/>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accent6"/>
                </a:solidFill>
                <a:latin typeface="Lato"/>
                <a:ea typeface="Lato"/>
                <a:cs typeface="Lato"/>
                <a:sym typeface="Lato"/>
              </a:rPr>
              <a:t>© 20</a:t>
            </a:r>
            <a:r>
              <a:rPr lang="en" sz="700">
                <a:solidFill>
                  <a:schemeClr val="accent6"/>
                </a:solidFill>
                <a:latin typeface="Lato"/>
                <a:ea typeface="Lato"/>
                <a:cs typeface="Lato"/>
                <a:sym typeface="Lato"/>
              </a:rPr>
              <a:t>20</a:t>
            </a:r>
            <a:r>
              <a:rPr lang="en" sz="700" b="0" i="0" u="none" strike="noStrike" cap="none">
                <a:solidFill>
                  <a:schemeClr val="accent6"/>
                </a:solidFill>
                <a:latin typeface="Lato"/>
                <a:ea typeface="Lato"/>
                <a:cs typeface="Lato"/>
                <a:sym typeface="Lato"/>
              </a:rPr>
              <a:t> </a:t>
            </a:r>
            <a:r>
              <a:rPr lang="en" sz="700" b="1" i="0" u="none" strike="noStrike" cap="none">
                <a:solidFill>
                  <a:schemeClr val="accent6"/>
                </a:solidFill>
                <a:latin typeface="Lato"/>
                <a:ea typeface="Lato"/>
                <a:cs typeface="Lato"/>
                <a:sym typeface="Lato"/>
              </a:rPr>
              <a:t>CAST | Until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earning </a:t>
            </a:r>
            <a:r>
              <a:rPr lang="en" sz="700" b="1">
                <a:solidFill>
                  <a:schemeClr val="accent6"/>
                </a:solidFill>
                <a:latin typeface="Lato"/>
                <a:ea typeface="Lato"/>
                <a:cs typeface="Lato"/>
                <a:sym typeface="Lato"/>
              </a:rPr>
              <a:t>h</a:t>
            </a:r>
            <a:r>
              <a:rPr lang="en" sz="700" b="1" i="0" u="none" strike="noStrike" cap="none">
                <a:solidFill>
                  <a:schemeClr val="accent6"/>
                </a:solidFill>
                <a:latin typeface="Lato"/>
                <a:ea typeface="Lato"/>
                <a:cs typeface="Lato"/>
                <a:sym typeface="Lato"/>
              </a:rPr>
              <a:t>as </a:t>
            </a:r>
            <a:r>
              <a:rPr lang="en" sz="700" b="1">
                <a:solidFill>
                  <a:schemeClr val="accent6"/>
                </a:solidFill>
                <a:latin typeface="Lato"/>
                <a:ea typeface="Lato"/>
                <a:cs typeface="Lato"/>
                <a:sym typeface="Lato"/>
              </a:rPr>
              <a:t>n</a:t>
            </a:r>
            <a:r>
              <a:rPr lang="en" sz="700" b="1" i="0" u="none" strike="noStrike" cap="none">
                <a:solidFill>
                  <a:schemeClr val="accent6"/>
                </a:solidFill>
                <a:latin typeface="Lato"/>
                <a:ea typeface="Lato"/>
                <a:cs typeface="Lato"/>
                <a:sym typeface="Lato"/>
              </a:rPr>
              <a:t>o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imits</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ection header - purple mark L">
  <p:cSld name="SECTION_HEADER_1_1_2">
    <p:bg>
      <p:bgPr>
        <a:solidFill>
          <a:schemeClr val="accent4"/>
        </a:solidFill>
        <a:effectLst/>
      </p:bgPr>
    </p:bg>
    <p:spTree>
      <p:nvGrpSpPr>
        <p:cNvPr id="1" name="Shape 573"/>
        <p:cNvGrpSpPr/>
        <p:nvPr/>
      </p:nvGrpSpPr>
      <p:grpSpPr>
        <a:xfrm>
          <a:off x="0" y="0"/>
          <a:ext cx="0" cy="0"/>
          <a:chOff x="0" y="0"/>
          <a:chExt cx="0" cy="0"/>
        </a:xfrm>
      </p:grpSpPr>
      <p:pic>
        <p:nvPicPr>
          <p:cNvPr id="574" name="Google Shape;574;p81" descr="null"/>
          <p:cNvPicPr preferRelativeResize="0"/>
          <p:nvPr/>
        </p:nvPicPr>
        <p:blipFill>
          <a:blip r:embed="rId2">
            <a:alphaModFix/>
          </a:blip>
          <a:stretch>
            <a:fillRect/>
          </a:stretch>
        </p:blipFill>
        <p:spPr>
          <a:xfrm>
            <a:off x="-1116225" y="-445450"/>
            <a:ext cx="6593225" cy="6334400"/>
          </a:xfrm>
          <a:prstGeom prst="rect">
            <a:avLst/>
          </a:prstGeom>
          <a:noFill/>
          <a:ln>
            <a:noFill/>
          </a:ln>
        </p:spPr>
      </p:pic>
      <p:sp>
        <p:nvSpPr>
          <p:cNvPr id="575" name="Google Shape;575;p81"/>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Font typeface="Lato"/>
              <a:buNone/>
              <a:defRPr sz="4200" b="1">
                <a:latin typeface="Lato"/>
                <a:ea typeface="Lato"/>
                <a:cs typeface="Lato"/>
                <a:sym typeface="Lato"/>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576" name="Google Shape;576;p81"/>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577" name="Google Shape;577;p81"/>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20</a:t>
            </a:r>
            <a:r>
              <a:rPr lang="en" sz="700">
                <a:solidFill>
                  <a:srgbClr val="F3F3F3"/>
                </a:solidFill>
                <a:latin typeface="Lato"/>
                <a:ea typeface="Lato"/>
                <a:cs typeface="Lato"/>
                <a:sym typeface="Lato"/>
              </a:rPr>
              <a:t>20 C</a:t>
            </a:r>
            <a:r>
              <a:rPr lang="en" sz="700" b="1" i="0" u="none" strike="noStrike" cap="none">
                <a:solidFill>
                  <a:srgbClr val="F3F3F3"/>
                </a:solidFill>
                <a:latin typeface="Lato"/>
                <a:ea typeface="Lato"/>
                <a:cs typeface="Lato"/>
                <a:sym typeface="Lato"/>
              </a:rPr>
              <a:t>AST | Until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earning </a:t>
            </a:r>
            <a:r>
              <a:rPr lang="en" sz="700" b="1">
                <a:solidFill>
                  <a:srgbClr val="F3F3F3"/>
                </a:solidFill>
                <a:latin typeface="Lato"/>
                <a:ea typeface="Lato"/>
                <a:cs typeface="Lato"/>
                <a:sym typeface="Lato"/>
              </a:rPr>
              <a:t>h</a:t>
            </a:r>
            <a:r>
              <a:rPr lang="en" sz="700" b="1" i="0" u="none" strike="noStrike" cap="none">
                <a:solidFill>
                  <a:srgbClr val="F3F3F3"/>
                </a:solidFill>
                <a:latin typeface="Lato"/>
                <a:ea typeface="Lato"/>
                <a:cs typeface="Lato"/>
                <a:sym typeface="Lato"/>
              </a:rPr>
              <a:t>as </a:t>
            </a:r>
            <a:r>
              <a:rPr lang="en" sz="700" b="1">
                <a:solidFill>
                  <a:srgbClr val="F3F3F3"/>
                </a:solidFill>
                <a:latin typeface="Lato"/>
                <a:ea typeface="Lato"/>
                <a:cs typeface="Lato"/>
                <a:sym typeface="Lato"/>
              </a:rPr>
              <a:t>n</a:t>
            </a:r>
            <a:r>
              <a:rPr lang="en" sz="700" b="1" i="0" u="none" strike="noStrike" cap="none">
                <a:solidFill>
                  <a:srgbClr val="F3F3F3"/>
                </a:solidFill>
                <a:latin typeface="Lato"/>
                <a:ea typeface="Lato"/>
                <a:cs typeface="Lato"/>
                <a:sym typeface="Lato"/>
              </a:rPr>
              <a:t>o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imits</a:t>
            </a:r>
            <a:endParaRPr sz="700" b="1" i="0" u="none" strike="noStrike" cap="none">
              <a:solidFill>
                <a:srgbClr val="F3F3F3"/>
              </a:solidFill>
              <a:latin typeface="Lato"/>
              <a:ea typeface="Lato"/>
              <a:cs typeface="Lato"/>
              <a:sym typeface="Lato"/>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header - gray mark R">
  <p:cSld name="SECTION_HEADER_1_1_1">
    <p:bg>
      <p:bgPr>
        <a:solidFill>
          <a:schemeClr val="dk2"/>
        </a:solidFill>
        <a:effectLst/>
      </p:bgPr>
    </p:bg>
    <p:spTree>
      <p:nvGrpSpPr>
        <p:cNvPr id="1" name="Shape 578"/>
        <p:cNvGrpSpPr/>
        <p:nvPr/>
      </p:nvGrpSpPr>
      <p:grpSpPr>
        <a:xfrm>
          <a:off x="0" y="0"/>
          <a:ext cx="0" cy="0"/>
          <a:chOff x="0" y="0"/>
          <a:chExt cx="0" cy="0"/>
        </a:xfrm>
      </p:grpSpPr>
      <p:pic>
        <p:nvPicPr>
          <p:cNvPr id="579" name="Google Shape;579;p82" descr="null"/>
          <p:cNvPicPr preferRelativeResize="0"/>
          <p:nvPr/>
        </p:nvPicPr>
        <p:blipFill>
          <a:blip r:embed="rId2">
            <a:alphaModFix/>
          </a:blip>
          <a:stretch>
            <a:fillRect/>
          </a:stretch>
        </p:blipFill>
        <p:spPr>
          <a:xfrm>
            <a:off x="2950450" y="-445450"/>
            <a:ext cx="6593225" cy="6334400"/>
          </a:xfrm>
          <a:prstGeom prst="rect">
            <a:avLst/>
          </a:prstGeom>
          <a:noFill/>
          <a:ln>
            <a:noFill/>
          </a:ln>
        </p:spPr>
      </p:pic>
      <p:sp>
        <p:nvSpPr>
          <p:cNvPr id="580" name="Google Shape;580;p82"/>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4200"/>
              <a:buFont typeface="Lato"/>
              <a:buNone/>
              <a:defRPr sz="4200" b="1">
                <a:solidFill>
                  <a:schemeClr val="dk1"/>
                </a:solidFill>
                <a:latin typeface="Lato"/>
                <a:ea typeface="Lato"/>
                <a:cs typeface="Lato"/>
                <a:sym typeface="Lato"/>
              </a:defRPr>
            </a:lvl1pPr>
            <a:lvl2pPr lvl="1" rtl="0">
              <a:spcBef>
                <a:spcPts val="0"/>
              </a:spcBef>
              <a:spcAft>
                <a:spcPts val="0"/>
              </a:spcAft>
              <a:buClr>
                <a:schemeClr val="dk1"/>
              </a:buClr>
              <a:buSzPts val="4200"/>
              <a:buNone/>
              <a:defRPr sz="4200">
                <a:solidFill>
                  <a:schemeClr val="dk1"/>
                </a:solidFill>
              </a:defRPr>
            </a:lvl2pPr>
            <a:lvl3pPr lvl="2" rtl="0">
              <a:spcBef>
                <a:spcPts val="0"/>
              </a:spcBef>
              <a:spcAft>
                <a:spcPts val="0"/>
              </a:spcAft>
              <a:buClr>
                <a:schemeClr val="dk1"/>
              </a:buClr>
              <a:buSzPts val="4200"/>
              <a:buNone/>
              <a:defRPr sz="4200">
                <a:solidFill>
                  <a:schemeClr val="dk1"/>
                </a:solidFill>
              </a:defRPr>
            </a:lvl3pPr>
            <a:lvl4pPr lvl="3" rtl="0">
              <a:spcBef>
                <a:spcPts val="0"/>
              </a:spcBef>
              <a:spcAft>
                <a:spcPts val="0"/>
              </a:spcAft>
              <a:buClr>
                <a:schemeClr val="dk1"/>
              </a:buClr>
              <a:buSzPts val="4200"/>
              <a:buNone/>
              <a:defRPr sz="4200">
                <a:solidFill>
                  <a:schemeClr val="dk1"/>
                </a:solidFill>
              </a:defRPr>
            </a:lvl4pPr>
            <a:lvl5pPr lvl="4" rtl="0">
              <a:spcBef>
                <a:spcPts val="0"/>
              </a:spcBef>
              <a:spcAft>
                <a:spcPts val="0"/>
              </a:spcAft>
              <a:buClr>
                <a:schemeClr val="dk1"/>
              </a:buClr>
              <a:buSzPts val="4200"/>
              <a:buNone/>
              <a:defRPr sz="4200">
                <a:solidFill>
                  <a:schemeClr val="dk1"/>
                </a:solidFill>
              </a:defRPr>
            </a:lvl5pPr>
            <a:lvl6pPr lvl="5" rtl="0">
              <a:spcBef>
                <a:spcPts val="0"/>
              </a:spcBef>
              <a:spcAft>
                <a:spcPts val="0"/>
              </a:spcAft>
              <a:buClr>
                <a:schemeClr val="dk1"/>
              </a:buClr>
              <a:buSzPts val="4200"/>
              <a:buNone/>
              <a:defRPr sz="4200">
                <a:solidFill>
                  <a:schemeClr val="dk1"/>
                </a:solidFill>
              </a:defRPr>
            </a:lvl6pPr>
            <a:lvl7pPr lvl="6" rtl="0">
              <a:spcBef>
                <a:spcPts val="0"/>
              </a:spcBef>
              <a:spcAft>
                <a:spcPts val="0"/>
              </a:spcAft>
              <a:buClr>
                <a:schemeClr val="dk1"/>
              </a:buClr>
              <a:buSzPts val="4200"/>
              <a:buNone/>
              <a:defRPr sz="4200">
                <a:solidFill>
                  <a:schemeClr val="dk1"/>
                </a:solidFill>
              </a:defRPr>
            </a:lvl7pPr>
            <a:lvl8pPr lvl="7" rtl="0">
              <a:spcBef>
                <a:spcPts val="0"/>
              </a:spcBef>
              <a:spcAft>
                <a:spcPts val="0"/>
              </a:spcAft>
              <a:buClr>
                <a:schemeClr val="dk1"/>
              </a:buClr>
              <a:buSzPts val="4200"/>
              <a:buNone/>
              <a:defRPr sz="4200">
                <a:solidFill>
                  <a:schemeClr val="dk1"/>
                </a:solidFill>
              </a:defRPr>
            </a:lvl8pPr>
            <a:lvl9pPr lvl="8" rtl="0">
              <a:spcBef>
                <a:spcPts val="0"/>
              </a:spcBef>
              <a:spcAft>
                <a:spcPts val="0"/>
              </a:spcAft>
              <a:buClr>
                <a:schemeClr val="dk1"/>
              </a:buClr>
              <a:buSzPts val="4200"/>
              <a:buNone/>
              <a:defRPr sz="4200">
                <a:solidFill>
                  <a:schemeClr val="dk1"/>
                </a:solidFill>
              </a:defRPr>
            </a:lvl9pPr>
          </a:lstStyle>
          <a:p>
            <a:endParaRPr/>
          </a:p>
        </p:txBody>
      </p:sp>
      <p:sp>
        <p:nvSpPr>
          <p:cNvPr id="581" name="Google Shape;581;p8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582" name="Google Shape;582;p82"/>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accent6"/>
                </a:solidFill>
                <a:latin typeface="Lato"/>
                <a:ea typeface="Lato"/>
                <a:cs typeface="Lato"/>
                <a:sym typeface="Lato"/>
              </a:rPr>
              <a:t>© 20</a:t>
            </a:r>
            <a:r>
              <a:rPr lang="en" sz="700">
                <a:solidFill>
                  <a:schemeClr val="accent6"/>
                </a:solidFill>
                <a:latin typeface="Lato"/>
                <a:ea typeface="Lato"/>
                <a:cs typeface="Lato"/>
                <a:sym typeface="Lato"/>
              </a:rPr>
              <a:t>20</a:t>
            </a:r>
            <a:r>
              <a:rPr lang="en" sz="700" b="0" i="0" u="none" strike="noStrike" cap="none">
                <a:solidFill>
                  <a:schemeClr val="accent6"/>
                </a:solidFill>
                <a:latin typeface="Lato"/>
                <a:ea typeface="Lato"/>
                <a:cs typeface="Lato"/>
                <a:sym typeface="Lato"/>
              </a:rPr>
              <a:t> </a:t>
            </a:r>
            <a:r>
              <a:rPr lang="en" sz="700" b="1" i="0" u="none" strike="noStrike" cap="none">
                <a:solidFill>
                  <a:schemeClr val="accent6"/>
                </a:solidFill>
                <a:latin typeface="Lato"/>
                <a:ea typeface="Lato"/>
                <a:cs typeface="Lato"/>
                <a:sym typeface="Lato"/>
              </a:rPr>
              <a:t>CAST | Until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earning </a:t>
            </a:r>
            <a:r>
              <a:rPr lang="en" sz="700" b="1">
                <a:solidFill>
                  <a:schemeClr val="accent6"/>
                </a:solidFill>
                <a:latin typeface="Lato"/>
                <a:ea typeface="Lato"/>
                <a:cs typeface="Lato"/>
                <a:sym typeface="Lato"/>
              </a:rPr>
              <a:t>h</a:t>
            </a:r>
            <a:r>
              <a:rPr lang="en" sz="700" b="1" i="0" u="none" strike="noStrike" cap="none">
                <a:solidFill>
                  <a:schemeClr val="accent6"/>
                </a:solidFill>
                <a:latin typeface="Lato"/>
                <a:ea typeface="Lato"/>
                <a:cs typeface="Lato"/>
                <a:sym typeface="Lato"/>
              </a:rPr>
              <a:t>as </a:t>
            </a:r>
            <a:r>
              <a:rPr lang="en" sz="700" b="1">
                <a:solidFill>
                  <a:schemeClr val="accent6"/>
                </a:solidFill>
                <a:latin typeface="Lato"/>
                <a:ea typeface="Lato"/>
                <a:cs typeface="Lato"/>
                <a:sym typeface="Lato"/>
              </a:rPr>
              <a:t>n</a:t>
            </a:r>
            <a:r>
              <a:rPr lang="en" sz="700" b="1" i="0" u="none" strike="noStrike" cap="none">
                <a:solidFill>
                  <a:schemeClr val="accent6"/>
                </a:solidFill>
                <a:latin typeface="Lato"/>
                <a:ea typeface="Lato"/>
                <a:cs typeface="Lato"/>
                <a:sym typeface="Lato"/>
              </a:rPr>
              <a:t>o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imits</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 gray mark R">
  <p:cSld name="SECTION_HEADER_1_1_1">
    <p:bg>
      <p:bgPr>
        <a:solidFill>
          <a:schemeClr val="dk2"/>
        </a:solidFill>
        <a:effectLst/>
      </p:bgPr>
    </p:bg>
    <p:spTree>
      <p:nvGrpSpPr>
        <p:cNvPr id="1" name="Shape 44"/>
        <p:cNvGrpSpPr/>
        <p:nvPr/>
      </p:nvGrpSpPr>
      <p:grpSpPr>
        <a:xfrm>
          <a:off x="0" y="0"/>
          <a:ext cx="0" cy="0"/>
          <a:chOff x="0" y="0"/>
          <a:chExt cx="0" cy="0"/>
        </a:xfrm>
      </p:grpSpPr>
      <p:pic>
        <p:nvPicPr>
          <p:cNvPr id="45" name="Google Shape;45;p9" descr="null"/>
          <p:cNvPicPr preferRelativeResize="0"/>
          <p:nvPr/>
        </p:nvPicPr>
        <p:blipFill>
          <a:blip r:embed="rId2">
            <a:alphaModFix/>
          </a:blip>
          <a:stretch>
            <a:fillRect/>
          </a:stretch>
        </p:blipFill>
        <p:spPr>
          <a:xfrm>
            <a:off x="2950450" y="-445450"/>
            <a:ext cx="6593225" cy="6334400"/>
          </a:xfrm>
          <a:prstGeom prst="rect">
            <a:avLst/>
          </a:prstGeom>
          <a:noFill/>
          <a:ln>
            <a:noFill/>
          </a:ln>
        </p:spPr>
      </p:pic>
      <p:sp>
        <p:nvSpPr>
          <p:cNvPr id="46" name="Google Shape;46;p9"/>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4200"/>
              <a:buFont typeface="Lato"/>
              <a:buNone/>
              <a:defRPr sz="4200" b="1">
                <a:solidFill>
                  <a:schemeClr val="dk1"/>
                </a:solidFill>
                <a:latin typeface="Lato"/>
                <a:ea typeface="Lato"/>
                <a:cs typeface="Lato"/>
                <a:sym typeface="Lato"/>
              </a:defRPr>
            </a:lvl1pPr>
            <a:lvl2pPr lvl="1" rtl="0">
              <a:spcBef>
                <a:spcPts val="0"/>
              </a:spcBef>
              <a:spcAft>
                <a:spcPts val="0"/>
              </a:spcAft>
              <a:buClr>
                <a:schemeClr val="dk1"/>
              </a:buClr>
              <a:buSzPts val="4200"/>
              <a:buNone/>
              <a:defRPr sz="4200">
                <a:solidFill>
                  <a:schemeClr val="dk1"/>
                </a:solidFill>
              </a:defRPr>
            </a:lvl2pPr>
            <a:lvl3pPr lvl="2" rtl="0">
              <a:spcBef>
                <a:spcPts val="0"/>
              </a:spcBef>
              <a:spcAft>
                <a:spcPts val="0"/>
              </a:spcAft>
              <a:buClr>
                <a:schemeClr val="dk1"/>
              </a:buClr>
              <a:buSzPts val="4200"/>
              <a:buNone/>
              <a:defRPr sz="4200">
                <a:solidFill>
                  <a:schemeClr val="dk1"/>
                </a:solidFill>
              </a:defRPr>
            </a:lvl3pPr>
            <a:lvl4pPr lvl="3" rtl="0">
              <a:spcBef>
                <a:spcPts val="0"/>
              </a:spcBef>
              <a:spcAft>
                <a:spcPts val="0"/>
              </a:spcAft>
              <a:buClr>
                <a:schemeClr val="dk1"/>
              </a:buClr>
              <a:buSzPts val="4200"/>
              <a:buNone/>
              <a:defRPr sz="4200">
                <a:solidFill>
                  <a:schemeClr val="dk1"/>
                </a:solidFill>
              </a:defRPr>
            </a:lvl4pPr>
            <a:lvl5pPr lvl="4" rtl="0">
              <a:spcBef>
                <a:spcPts val="0"/>
              </a:spcBef>
              <a:spcAft>
                <a:spcPts val="0"/>
              </a:spcAft>
              <a:buClr>
                <a:schemeClr val="dk1"/>
              </a:buClr>
              <a:buSzPts val="4200"/>
              <a:buNone/>
              <a:defRPr sz="4200">
                <a:solidFill>
                  <a:schemeClr val="dk1"/>
                </a:solidFill>
              </a:defRPr>
            </a:lvl5pPr>
            <a:lvl6pPr lvl="5" rtl="0">
              <a:spcBef>
                <a:spcPts val="0"/>
              </a:spcBef>
              <a:spcAft>
                <a:spcPts val="0"/>
              </a:spcAft>
              <a:buClr>
                <a:schemeClr val="dk1"/>
              </a:buClr>
              <a:buSzPts val="4200"/>
              <a:buNone/>
              <a:defRPr sz="4200">
                <a:solidFill>
                  <a:schemeClr val="dk1"/>
                </a:solidFill>
              </a:defRPr>
            </a:lvl6pPr>
            <a:lvl7pPr lvl="6" rtl="0">
              <a:spcBef>
                <a:spcPts val="0"/>
              </a:spcBef>
              <a:spcAft>
                <a:spcPts val="0"/>
              </a:spcAft>
              <a:buClr>
                <a:schemeClr val="dk1"/>
              </a:buClr>
              <a:buSzPts val="4200"/>
              <a:buNone/>
              <a:defRPr sz="4200">
                <a:solidFill>
                  <a:schemeClr val="dk1"/>
                </a:solidFill>
              </a:defRPr>
            </a:lvl7pPr>
            <a:lvl8pPr lvl="7" rtl="0">
              <a:spcBef>
                <a:spcPts val="0"/>
              </a:spcBef>
              <a:spcAft>
                <a:spcPts val="0"/>
              </a:spcAft>
              <a:buClr>
                <a:schemeClr val="dk1"/>
              </a:buClr>
              <a:buSzPts val="4200"/>
              <a:buNone/>
              <a:defRPr sz="4200">
                <a:solidFill>
                  <a:schemeClr val="dk1"/>
                </a:solidFill>
              </a:defRPr>
            </a:lvl8pPr>
            <a:lvl9pPr lvl="8" rtl="0">
              <a:spcBef>
                <a:spcPts val="0"/>
              </a:spcBef>
              <a:spcAft>
                <a:spcPts val="0"/>
              </a:spcAft>
              <a:buClr>
                <a:schemeClr val="dk1"/>
              </a:buClr>
              <a:buSzPts val="4200"/>
              <a:buNone/>
              <a:defRPr sz="4200">
                <a:solidFill>
                  <a:schemeClr val="dk1"/>
                </a:solidFill>
              </a:defRPr>
            </a:lvl9pPr>
          </a:lstStyle>
          <a:p>
            <a:endParaRPr/>
          </a:p>
        </p:txBody>
      </p:sp>
      <p:sp>
        <p:nvSpPr>
          <p:cNvPr id="47" name="Google Shape;47;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9"/>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header alt - bottom bar with mark">
  <p:cSld name="SECTION_HEADER_1_1_1_2">
    <p:bg>
      <p:bgPr>
        <a:solidFill>
          <a:srgbClr val="FFFFFF"/>
        </a:solidFill>
        <a:effectLst/>
      </p:bgPr>
    </p:bg>
    <p:spTree>
      <p:nvGrpSpPr>
        <p:cNvPr id="1" name="Shape 583"/>
        <p:cNvGrpSpPr/>
        <p:nvPr/>
      </p:nvGrpSpPr>
      <p:grpSpPr>
        <a:xfrm>
          <a:off x="0" y="0"/>
          <a:ext cx="0" cy="0"/>
          <a:chOff x="0" y="0"/>
          <a:chExt cx="0" cy="0"/>
        </a:xfrm>
      </p:grpSpPr>
      <p:sp>
        <p:nvSpPr>
          <p:cNvPr id="584" name="Google Shape;584;p8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585" name="Google Shape;585;p83" descr="null"/>
          <p:cNvSpPr/>
          <p:nvPr/>
        </p:nvSpPr>
        <p:spPr>
          <a:xfrm>
            <a:off x="0" y="2799500"/>
            <a:ext cx="9152700" cy="2343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6" name="Google Shape;586;p83"/>
          <p:cNvPicPr preferRelativeResize="0"/>
          <p:nvPr/>
        </p:nvPicPr>
        <p:blipFill>
          <a:blip r:embed="rId2">
            <a:alphaModFix/>
          </a:blip>
          <a:stretch>
            <a:fillRect/>
          </a:stretch>
        </p:blipFill>
        <p:spPr>
          <a:xfrm>
            <a:off x="5930425" y="2389125"/>
            <a:ext cx="3141824" cy="3138950"/>
          </a:xfrm>
          <a:prstGeom prst="rect">
            <a:avLst/>
          </a:prstGeom>
          <a:noFill/>
          <a:ln>
            <a:noFill/>
          </a:ln>
        </p:spPr>
      </p:pic>
      <p:sp>
        <p:nvSpPr>
          <p:cNvPr id="587" name="Google Shape;587;p83"/>
          <p:cNvSpPr txBox="1">
            <a:spLocks noGrp="1"/>
          </p:cNvSpPr>
          <p:nvPr>
            <p:ph type="title"/>
          </p:nvPr>
        </p:nvSpPr>
        <p:spPr>
          <a:xfrm>
            <a:off x="460950" y="178670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4200"/>
              <a:buFont typeface="Lato"/>
              <a:buNone/>
              <a:defRPr sz="4200" b="1">
                <a:solidFill>
                  <a:srgbClr val="000000"/>
                </a:solidFill>
                <a:latin typeface="Lato"/>
                <a:ea typeface="Lato"/>
                <a:cs typeface="Lato"/>
                <a:sym typeface="Lato"/>
              </a:defRPr>
            </a:lvl1pPr>
            <a:lvl2pPr lvl="1" rtl="0">
              <a:spcBef>
                <a:spcPts val="0"/>
              </a:spcBef>
              <a:spcAft>
                <a:spcPts val="0"/>
              </a:spcAft>
              <a:buClr>
                <a:srgbClr val="000000"/>
              </a:buClr>
              <a:buSzPts val="4200"/>
              <a:buNone/>
              <a:defRPr sz="4200">
                <a:solidFill>
                  <a:srgbClr val="000000"/>
                </a:solidFill>
              </a:defRPr>
            </a:lvl2pPr>
            <a:lvl3pPr lvl="2" rtl="0">
              <a:spcBef>
                <a:spcPts val="0"/>
              </a:spcBef>
              <a:spcAft>
                <a:spcPts val="0"/>
              </a:spcAft>
              <a:buClr>
                <a:srgbClr val="000000"/>
              </a:buClr>
              <a:buSzPts val="4200"/>
              <a:buNone/>
              <a:defRPr sz="4200">
                <a:solidFill>
                  <a:srgbClr val="000000"/>
                </a:solidFill>
              </a:defRPr>
            </a:lvl3pPr>
            <a:lvl4pPr lvl="3" rtl="0">
              <a:spcBef>
                <a:spcPts val="0"/>
              </a:spcBef>
              <a:spcAft>
                <a:spcPts val="0"/>
              </a:spcAft>
              <a:buClr>
                <a:srgbClr val="000000"/>
              </a:buClr>
              <a:buSzPts val="4200"/>
              <a:buNone/>
              <a:defRPr sz="4200">
                <a:solidFill>
                  <a:srgbClr val="000000"/>
                </a:solidFill>
              </a:defRPr>
            </a:lvl4pPr>
            <a:lvl5pPr lvl="4" rtl="0">
              <a:spcBef>
                <a:spcPts val="0"/>
              </a:spcBef>
              <a:spcAft>
                <a:spcPts val="0"/>
              </a:spcAft>
              <a:buClr>
                <a:srgbClr val="000000"/>
              </a:buClr>
              <a:buSzPts val="4200"/>
              <a:buNone/>
              <a:defRPr sz="4200">
                <a:solidFill>
                  <a:srgbClr val="000000"/>
                </a:solidFill>
              </a:defRPr>
            </a:lvl5pPr>
            <a:lvl6pPr lvl="5" rtl="0">
              <a:spcBef>
                <a:spcPts val="0"/>
              </a:spcBef>
              <a:spcAft>
                <a:spcPts val="0"/>
              </a:spcAft>
              <a:buClr>
                <a:srgbClr val="000000"/>
              </a:buClr>
              <a:buSzPts val="4200"/>
              <a:buNone/>
              <a:defRPr sz="4200">
                <a:solidFill>
                  <a:srgbClr val="000000"/>
                </a:solidFill>
              </a:defRPr>
            </a:lvl6pPr>
            <a:lvl7pPr lvl="6" rtl="0">
              <a:spcBef>
                <a:spcPts val="0"/>
              </a:spcBef>
              <a:spcAft>
                <a:spcPts val="0"/>
              </a:spcAft>
              <a:buClr>
                <a:srgbClr val="000000"/>
              </a:buClr>
              <a:buSzPts val="4200"/>
              <a:buNone/>
              <a:defRPr sz="4200">
                <a:solidFill>
                  <a:srgbClr val="000000"/>
                </a:solidFill>
              </a:defRPr>
            </a:lvl7pPr>
            <a:lvl8pPr lvl="7" rtl="0">
              <a:spcBef>
                <a:spcPts val="0"/>
              </a:spcBef>
              <a:spcAft>
                <a:spcPts val="0"/>
              </a:spcAft>
              <a:buClr>
                <a:srgbClr val="000000"/>
              </a:buClr>
              <a:buSzPts val="4200"/>
              <a:buNone/>
              <a:defRPr sz="4200">
                <a:solidFill>
                  <a:srgbClr val="000000"/>
                </a:solidFill>
              </a:defRPr>
            </a:lvl8pPr>
            <a:lvl9pPr lvl="8" rtl="0">
              <a:spcBef>
                <a:spcPts val="0"/>
              </a:spcBef>
              <a:spcAft>
                <a:spcPts val="0"/>
              </a:spcAft>
              <a:buClr>
                <a:srgbClr val="000000"/>
              </a:buClr>
              <a:buSzPts val="4200"/>
              <a:buNone/>
              <a:defRPr sz="4200">
                <a:solidFill>
                  <a:srgbClr val="000000"/>
                </a:solidFill>
              </a:defRPr>
            </a:lvl9pPr>
          </a:lstStyle>
          <a:p>
            <a:endParaRPr/>
          </a:p>
        </p:txBody>
      </p:sp>
      <p:sp>
        <p:nvSpPr>
          <p:cNvPr id="588" name="Google Shape;588;p83"/>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accent6"/>
                </a:solidFill>
                <a:latin typeface="Lato"/>
                <a:ea typeface="Lato"/>
                <a:cs typeface="Lato"/>
                <a:sym typeface="Lato"/>
              </a:rPr>
              <a:t>© 20</a:t>
            </a:r>
            <a:r>
              <a:rPr lang="en" sz="700">
                <a:solidFill>
                  <a:schemeClr val="accent6"/>
                </a:solidFill>
                <a:latin typeface="Lato"/>
                <a:ea typeface="Lato"/>
                <a:cs typeface="Lato"/>
                <a:sym typeface="Lato"/>
              </a:rPr>
              <a:t>20</a:t>
            </a:r>
            <a:r>
              <a:rPr lang="en" sz="700" b="0" i="0" u="none" strike="noStrike" cap="none">
                <a:solidFill>
                  <a:schemeClr val="accent6"/>
                </a:solidFill>
                <a:latin typeface="Lato"/>
                <a:ea typeface="Lato"/>
                <a:cs typeface="Lato"/>
                <a:sym typeface="Lato"/>
              </a:rPr>
              <a:t> </a:t>
            </a:r>
            <a:r>
              <a:rPr lang="en" sz="700" b="1" i="0" u="none" strike="noStrike" cap="none">
                <a:solidFill>
                  <a:schemeClr val="accent6"/>
                </a:solidFill>
                <a:latin typeface="Lato"/>
                <a:ea typeface="Lato"/>
                <a:cs typeface="Lato"/>
                <a:sym typeface="Lato"/>
              </a:rPr>
              <a:t>CAST | Until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earning </a:t>
            </a:r>
            <a:r>
              <a:rPr lang="en" sz="700" b="1">
                <a:solidFill>
                  <a:schemeClr val="accent6"/>
                </a:solidFill>
                <a:latin typeface="Lato"/>
                <a:ea typeface="Lato"/>
                <a:cs typeface="Lato"/>
                <a:sym typeface="Lato"/>
              </a:rPr>
              <a:t>h</a:t>
            </a:r>
            <a:r>
              <a:rPr lang="en" sz="700" b="1" i="0" u="none" strike="noStrike" cap="none">
                <a:solidFill>
                  <a:schemeClr val="accent6"/>
                </a:solidFill>
                <a:latin typeface="Lato"/>
                <a:ea typeface="Lato"/>
                <a:cs typeface="Lato"/>
                <a:sym typeface="Lato"/>
              </a:rPr>
              <a:t>as </a:t>
            </a:r>
            <a:r>
              <a:rPr lang="en" sz="700" b="1">
                <a:solidFill>
                  <a:schemeClr val="accent6"/>
                </a:solidFill>
                <a:latin typeface="Lato"/>
                <a:ea typeface="Lato"/>
                <a:cs typeface="Lato"/>
                <a:sym typeface="Lato"/>
              </a:rPr>
              <a:t>n</a:t>
            </a:r>
            <a:r>
              <a:rPr lang="en" sz="700" b="1" i="0" u="none" strike="noStrike" cap="none">
                <a:solidFill>
                  <a:schemeClr val="accent6"/>
                </a:solidFill>
                <a:latin typeface="Lato"/>
                <a:ea typeface="Lato"/>
                <a:cs typeface="Lato"/>
                <a:sym typeface="Lato"/>
              </a:rPr>
              <a:t>o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imits</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header - purple mark R">
  <p:cSld name="SECTION_HEADER_1_1_1_1">
    <p:bg>
      <p:bgPr>
        <a:solidFill>
          <a:schemeClr val="accent4"/>
        </a:solidFill>
        <a:effectLst/>
      </p:bgPr>
    </p:bg>
    <p:spTree>
      <p:nvGrpSpPr>
        <p:cNvPr id="1" name="Shape 589"/>
        <p:cNvGrpSpPr/>
        <p:nvPr/>
      </p:nvGrpSpPr>
      <p:grpSpPr>
        <a:xfrm>
          <a:off x="0" y="0"/>
          <a:ext cx="0" cy="0"/>
          <a:chOff x="0" y="0"/>
          <a:chExt cx="0" cy="0"/>
        </a:xfrm>
      </p:grpSpPr>
      <p:pic>
        <p:nvPicPr>
          <p:cNvPr id="590" name="Google Shape;590;p84" descr="null"/>
          <p:cNvPicPr preferRelativeResize="0"/>
          <p:nvPr/>
        </p:nvPicPr>
        <p:blipFill>
          <a:blip r:embed="rId2">
            <a:alphaModFix/>
          </a:blip>
          <a:stretch>
            <a:fillRect/>
          </a:stretch>
        </p:blipFill>
        <p:spPr>
          <a:xfrm>
            <a:off x="2950450" y="-445450"/>
            <a:ext cx="6593225" cy="6334400"/>
          </a:xfrm>
          <a:prstGeom prst="rect">
            <a:avLst/>
          </a:prstGeom>
          <a:noFill/>
          <a:ln>
            <a:noFill/>
          </a:ln>
        </p:spPr>
      </p:pic>
      <p:sp>
        <p:nvSpPr>
          <p:cNvPr id="591" name="Google Shape;591;p84"/>
          <p:cNvSpPr txBox="1">
            <a:spLocks noGrp="1"/>
          </p:cNvSpPr>
          <p:nvPr>
            <p:ph type="title"/>
          </p:nvPr>
        </p:nvSpPr>
        <p:spPr>
          <a:xfrm>
            <a:off x="460950" y="2195850"/>
            <a:ext cx="8222100" cy="882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4200"/>
              <a:buFont typeface="Lato"/>
              <a:buNone/>
              <a:defRPr sz="4200" b="1">
                <a:solidFill>
                  <a:srgbClr val="FFFFFF"/>
                </a:solidFill>
                <a:latin typeface="Lato"/>
                <a:ea typeface="Lato"/>
                <a:cs typeface="Lato"/>
                <a:sym typeface="Lato"/>
              </a:defRPr>
            </a:lvl1pPr>
            <a:lvl2pPr lvl="1" rtl="0">
              <a:spcBef>
                <a:spcPts val="0"/>
              </a:spcBef>
              <a:spcAft>
                <a:spcPts val="0"/>
              </a:spcAft>
              <a:buClr>
                <a:srgbClr val="000000"/>
              </a:buClr>
              <a:buSzPts val="4200"/>
              <a:buNone/>
              <a:defRPr sz="4200">
                <a:solidFill>
                  <a:srgbClr val="000000"/>
                </a:solidFill>
              </a:defRPr>
            </a:lvl2pPr>
            <a:lvl3pPr lvl="2" rtl="0">
              <a:spcBef>
                <a:spcPts val="0"/>
              </a:spcBef>
              <a:spcAft>
                <a:spcPts val="0"/>
              </a:spcAft>
              <a:buClr>
                <a:srgbClr val="000000"/>
              </a:buClr>
              <a:buSzPts val="4200"/>
              <a:buNone/>
              <a:defRPr sz="4200">
                <a:solidFill>
                  <a:srgbClr val="000000"/>
                </a:solidFill>
              </a:defRPr>
            </a:lvl3pPr>
            <a:lvl4pPr lvl="3" rtl="0">
              <a:spcBef>
                <a:spcPts val="0"/>
              </a:spcBef>
              <a:spcAft>
                <a:spcPts val="0"/>
              </a:spcAft>
              <a:buClr>
                <a:srgbClr val="000000"/>
              </a:buClr>
              <a:buSzPts val="4200"/>
              <a:buNone/>
              <a:defRPr sz="4200">
                <a:solidFill>
                  <a:srgbClr val="000000"/>
                </a:solidFill>
              </a:defRPr>
            </a:lvl4pPr>
            <a:lvl5pPr lvl="4" rtl="0">
              <a:spcBef>
                <a:spcPts val="0"/>
              </a:spcBef>
              <a:spcAft>
                <a:spcPts val="0"/>
              </a:spcAft>
              <a:buClr>
                <a:srgbClr val="000000"/>
              </a:buClr>
              <a:buSzPts val="4200"/>
              <a:buNone/>
              <a:defRPr sz="4200">
                <a:solidFill>
                  <a:srgbClr val="000000"/>
                </a:solidFill>
              </a:defRPr>
            </a:lvl5pPr>
            <a:lvl6pPr lvl="5" rtl="0">
              <a:spcBef>
                <a:spcPts val="0"/>
              </a:spcBef>
              <a:spcAft>
                <a:spcPts val="0"/>
              </a:spcAft>
              <a:buClr>
                <a:srgbClr val="000000"/>
              </a:buClr>
              <a:buSzPts val="4200"/>
              <a:buNone/>
              <a:defRPr sz="4200">
                <a:solidFill>
                  <a:srgbClr val="000000"/>
                </a:solidFill>
              </a:defRPr>
            </a:lvl6pPr>
            <a:lvl7pPr lvl="6" rtl="0">
              <a:spcBef>
                <a:spcPts val="0"/>
              </a:spcBef>
              <a:spcAft>
                <a:spcPts val="0"/>
              </a:spcAft>
              <a:buClr>
                <a:srgbClr val="000000"/>
              </a:buClr>
              <a:buSzPts val="4200"/>
              <a:buNone/>
              <a:defRPr sz="4200">
                <a:solidFill>
                  <a:srgbClr val="000000"/>
                </a:solidFill>
              </a:defRPr>
            </a:lvl7pPr>
            <a:lvl8pPr lvl="7" rtl="0">
              <a:spcBef>
                <a:spcPts val="0"/>
              </a:spcBef>
              <a:spcAft>
                <a:spcPts val="0"/>
              </a:spcAft>
              <a:buClr>
                <a:srgbClr val="000000"/>
              </a:buClr>
              <a:buSzPts val="4200"/>
              <a:buNone/>
              <a:defRPr sz="4200">
                <a:solidFill>
                  <a:srgbClr val="000000"/>
                </a:solidFill>
              </a:defRPr>
            </a:lvl8pPr>
            <a:lvl9pPr lvl="8" rtl="0">
              <a:spcBef>
                <a:spcPts val="0"/>
              </a:spcBef>
              <a:spcAft>
                <a:spcPts val="0"/>
              </a:spcAft>
              <a:buClr>
                <a:srgbClr val="000000"/>
              </a:buClr>
              <a:buSzPts val="4200"/>
              <a:buNone/>
              <a:defRPr sz="4200">
                <a:solidFill>
                  <a:srgbClr val="000000"/>
                </a:solidFill>
              </a:defRPr>
            </a:lvl9pPr>
          </a:lstStyle>
          <a:p>
            <a:endParaRPr/>
          </a:p>
        </p:txBody>
      </p:sp>
      <p:sp>
        <p:nvSpPr>
          <p:cNvPr id="592" name="Google Shape;592;p84"/>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593" name="Google Shape;593;p84"/>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20</a:t>
            </a:r>
            <a:r>
              <a:rPr lang="en" sz="700">
                <a:solidFill>
                  <a:srgbClr val="F3F3F3"/>
                </a:solidFill>
                <a:latin typeface="Lato"/>
                <a:ea typeface="Lato"/>
                <a:cs typeface="Lato"/>
                <a:sym typeface="Lato"/>
              </a:rPr>
              <a:t>20 C</a:t>
            </a:r>
            <a:r>
              <a:rPr lang="en" sz="700" b="1" i="0" u="none" strike="noStrike" cap="none">
                <a:solidFill>
                  <a:srgbClr val="F3F3F3"/>
                </a:solidFill>
                <a:latin typeface="Lato"/>
                <a:ea typeface="Lato"/>
                <a:cs typeface="Lato"/>
                <a:sym typeface="Lato"/>
              </a:rPr>
              <a:t>AST | Until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earning </a:t>
            </a:r>
            <a:r>
              <a:rPr lang="en" sz="700" b="1">
                <a:solidFill>
                  <a:srgbClr val="F3F3F3"/>
                </a:solidFill>
                <a:latin typeface="Lato"/>
                <a:ea typeface="Lato"/>
                <a:cs typeface="Lato"/>
                <a:sym typeface="Lato"/>
              </a:rPr>
              <a:t>h</a:t>
            </a:r>
            <a:r>
              <a:rPr lang="en" sz="700" b="1" i="0" u="none" strike="noStrike" cap="none">
                <a:solidFill>
                  <a:srgbClr val="F3F3F3"/>
                </a:solidFill>
                <a:latin typeface="Lato"/>
                <a:ea typeface="Lato"/>
                <a:cs typeface="Lato"/>
                <a:sym typeface="Lato"/>
              </a:rPr>
              <a:t>as </a:t>
            </a:r>
            <a:r>
              <a:rPr lang="en" sz="700" b="1">
                <a:solidFill>
                  <a:srgbClr val="F3F3F3"/>
                </a:solidFill>
                <a:latin typeface="Lato"/>
                <a:ea typeface="Lato"/>
                <a:cs typeface="Lato"/>
                <a:sym typeface="Lato"/>
              </a:rPr>
              <a:t>n</a:t>
            </a:r>
            <a:r>
              <a:rPr lang="en" sz="700" b="1" i="0" u="none" strike="noStrike" cap="none">
                <a:solidFill>
                  <a:srgbClr val="F3F3F3"/>
                </a:solidFill>
                <a:latin typeface="Lato"/>
                <a:ea typeface="Lato"/>
                <a:cs typeface="Lato"/>
                <a:sym typeface="Lato"/>
              </a:rPr>
              <a:t>o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imits</a:t>
            </a:r>
            <a:endParaRPr sz="700" b="1" i="0" u="none" strike="noStrike" cap="none">
              <a:solidFill>
                <a:srgbClr val="F3F3F3"/>
              </a:solidFill>
              <a:latin typeface="Lato"/>
              <a:ea typeface="Lato"/>
              <a:cs typeface="Lato"/>
              <a:sym typeface="Lato"/>
            </a:endParaRPr>
          </a:p>
        </p:txBody>
      </p:sp>
      <p:sp>
        <p:nvSpPr>
          <p:cNvPr id="594" name="Google Shape;594;p84"/>
          <p:cNvSpPr txBox="1">
            <a:spLocks noGrp="1"/>
          </p:cNvSpPr>
          <p:nvPr>
            <p:ph type="subTitle" idx="1"/>
          </p:nvPr>
        </p:nvSpPr>
        <p:spPr>
          <a:xfrm>
            <a:off x="460950" y="3078150"/>
            <a:ext cx="8231100" cy="8823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body - top">
  <p:cSld name="TITLE_AND_BODY_1">
    <p:bg>
      <p:bgPr>
        <a:solidFill>
          <a:schemeClr val="dk2"/>
        </a:solidFill>
        <a:effectLst/>
      </p:bgPr>
    </p:bg>
    <p:spTree>
      <p:nvGrpSpPr>
        <p:cNvPr id="1" name="Shape 595"/>
        <p:cNvGrpSpPr/>
        <p:nvPr/>
      </p:nvGrpSpPr>
      <p:grpSpPr>
        <a:xfrm>
          <a:off x="0" y="0"/>
          <a:ext cx="0" cy="0"/>
          <a:chOff x="0" y="0"/>
          <a:chExt cx="0" cy="0"/>
        </a:xfrm>
      </p:grpSpPr>
      <p:sp>
        <p:nvSpPr>
          <p:cNvPr id="596" name="Google Shape;596;p85" descr="null"/>
          <p:cNvSpPr/>
          <p:nvPr/>
        </p:nvSpPr>
        <p:spPr>
          <a:xfrm>
            <a:off x="-35625" y="-36525"/>
            <a:ext cx="9237000" cy="1034400"/>
          </a:xfrm>
          <a:prstGeom prst="rect">
            <a:avLst/>
          </a:prstGeom>
          <a:solidFill>
            <a:srgbClr val="37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5" descr="null"/>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Lato"/>
              <a:buNone/>
              <a:defRPr b="1">
                <a:solidFill>
                  <a:schemeClr val="dk2"/>
                </a:solidFill>
                <a:latin typeface="Lato"/>
                <a:ea typeface="Lato"/>
                <a:cs typeface="Lato"/>
                <a:sym typeface="Lato"/>
              </a:defRPr>
            </a:lvl1pPr>
            <a:lvl2pPr lvl="1" rtl="0">
              <a:spcBef>
                <a:spcPts val="0"/>
              </a:spcBef>
              <a:spcAft>
                <a:spcPts val="0"/>
              </a:spcAft>
              <a:buClr>
                <a:schemeClr val="dk2"/>
              </a:buClr>
              <a:buSzPts val="3200"/>
              <a:buNone/>
              <a:defRPr>
                <a:solidFill>
                  <a:schemeClr val="dk2"/>
                </a:solidFill>
              </a:defRPr>
            </a:lvl2pPr>
            <a:lvl3pPr lvl="2" rtl="0">
              <a:spcBef>
                <a:spcPts val="0"/>
              </a:spcBef>
              <a:spcAft>
                <a:spcPts val="0"/>
              </a:spcAft>
              <a:buClr>
                <a:schemeClr val="dk2"/>
              </a:buClr>
              <a:buSzPts val="3200"/>
              <a:buNone/>
              <a:defRPr>
                <a:solidFill>
                  <a:schemeClr val="dk2"/>
                </a:solidFill>
              </a:defRPr>
            </a:lvl3pPr>
            <a:lvl4pPr lvl="3" rtl="0">
              <a:spcBef>
                <a:spcPts val="0"/>
              </a:spcBef>
              <a:spcAft>
                <a:spcPts val="0"/>
              </a:spcAft>
              <a:buClr>
                <a:schemeClr val="dk2"/>
              </a:buClr>
              <a:buSzPts val="3200"/>
              <a:buNone/>
              <a:defRPr>
                <a:solidFill>
                  <a:schemeClr val="dk2"/>
                </a:solidFill>
              </a:defRPr>
            </a:lvl4pPr>
            <a:lvl5pPr lvl="4" rtl="0">
              <a:spcBef>
                <a:spcPts val="0"/>
              </a:spcBef>
              <a:spcAft>
                <a:spcPts val="0"/>
              </a:spcAft>
              <a:buClr>
                <a:schemeClr val="dk2"/>
              </a:buClr>
              <a:buSzPts val="3200"/>
              <a:buNone/>
              <a:defRPr>
                <a:solidFill>
                  <a:schemeClr val="dk2"/>
                </a:solidFill>
              </a:defRPr>
            </a:lvl5pPr>
            <a:lvl6pPr lvl="5" rtl="0">
              <a:spcBef>
                <a:spcPts val="0"/>
              </a:spcBef>
              <a:spcAft>
                <a:spcPts val="0"/>
              </a:spcAft>
              <a:buClr>
                <a:schemeClr val="dk2"/>
              </a:buClr>
              <a:buSzPts val="3200"/>
              <a:buNone/>
              <a:defRPr>
                <a:solidFill>
                  <a:schemeClr val="dk2"/>
                </a:solidFill>
              </a:defRPr>
            </a:lvl6pPr>
            <a:lvl7pPr lvl="6" rtl="0">
              <a:spcBef>
                <a:spcPts val="0"/>
              </a:spcBef>
              <a:spcAft>
                <a:spcPts val="0"/>
              </a:spcAft>
              <a:buClr>
                <a:schemeClr val="dk2"/>
              </a:buClr>
              <a:buSzPts val="3200"/>
              <a:buNone/>
              <a:defRPr>
                <a:solidFill>
                  <a:schemeClr val="dk2"/>
                </a:solidFill>
              </a:defRPr>
            </a:lvl7pPr>
            <a:lvl8pPr lvl="7" rtl="0">
              <a:spcBef>
                <a:spcPts val="0"/>
              </a:spcBef>
              <a:spcAft>
                <a:spcPts val="0"/>
              </a:spcAft>
              <a:buClr>
                <a:schemeClr val="dk2"/>
              </a:buClr>
              <a:buSzPts val="3200"/>
              <a:buNone/>
              <a:defRPr>
                <a:solidFill>
                  <a:schemeClr val="dk2"/>
                </a:solidFill>
              </a:defRPr>
            </a:lvl8pPr>
            <a:lvl9pPr lvl="8" rtl="0">
              <a:spcBef>
                <a:spcPts val="0"/>
              </a:spcBef>
              <a:spcAft>
                <a:spcPts val="0"/>
              </a:spcAft>
              <a:buClr>
                <a:schemeClr val="dk2"/>
              </a:buClr>
              <a:buSzPts val="3200"/>
              <a:buNone/>
              <a:defRPr>
                <a:solidFill>
                  <a:schemeClr val="dk2"/>
                </a:solidFill>
              </a:defRPr>
            </a:lvl9pPr>
          </a:lstStyle>
          <a:p>
            <a:endParaRPr/>
          </a:p>
        </p:txBody>
      </p:sp>
      <p:sp>
        <p:nvSpPr>
          <p:cNvPr id="598" name="Google Shape;598;p85"/>
          <p:cNvSpPr txBox="1">
            <a:spLocks noGrp="1"/>
          </p:cNvSpPr>
          <p:nvPr>
            <p:ph type="body" idx="1"/>
          </p:nvPr>
        </p:nvSpPr>
        <p:spPr>
          <a:xfrm>
            <a:off x="471900" y="1233275"/>
            <a:ext cx="8222100" cy="27102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chemeClr val="accent6"/>
              </a:buClr>
              <a:buSzPts val="2400"/>
              <a:buFont typeface="Lato"/>
              <a:buChar char="●"/>
              <a:defRPr>
                <a:solidFill>
                  <a:schemeClr val="accent6"/>
                </a:solidFill>
                <a:latin typeface="Lato"/>
                <a:ea typeface="Lato"/>
                <a:cs typeface="Lato"/>
                <a:sym typeface="Lato"/>
              </a:defRPr>
            </a:lvl1pPr>
            <a:lvl2pPr marL="914400" lvl="1" indent="-361950" rtl="0">
              <a:lnSpc>
                <a:spcPct val="100000"/>
              </a:lnSpc>
              <a:spcBef>
                <a:spcPts val="1600"/>
              </a:spcBef>
              <a:spcAft>
                <a:spcPts val="0"/>
              </a:spcAft>
              <a:buClr>
                <a:schemeClr val="accent6"/>
              </a:buClr>
              <a:buSzPts val="2100"/>
              <a:buFont typeface="Lato"/>
              <a:buChar char="○"/>
              <a:defRPr sz="2100">
                <a:solidFill>
                  <a:schemeClr val="accent6"/>
                </a:solidFill>
                <a:latin typeface="Lato"/>
                <a:ea typeface="Lato"/>
                <a:cs typeface="Lato"/>
                <a:sym typeface="Lato"/>
              </a:defRPr>
            </a:lvl2pPr>
            <a:lvl3pPr marL="1371600" lvl="2" indent="-342900" rtl="0">
              <a:lnSpc>
                <a:spcPct val="100000"/>
              </a:lnSpc>
              <a:spcBef>
                <a:spcPts val="1600"/>
              </a:spcBef>
              <a:spcAft>
                <a:spcPts val="0"/>
              </a:spcAft>
              <a:buClr>
                <a:schemeClr val="accent6"/>
              </a:buClr>
              <a:buSzPts val="1800"/>
              <a:buFont typeface="Lato"/>
              <a:buChar char="■"/>
              <a:defRPr sz="1800">
                <a:solidFill>
                  <a:schemeClr val="accent6"/>
                </a:solidFill>
                <a:latin typeface="Lato"/>
                <a:ea typeface="Lato"/>
                <a:cs typeface="Lato"/>
                <a:sym typeface="Lato"/>
              </a:defRPr>
            </a:lvl3pPr>
            <a:lvl4pPr marL="1828800" lvl="3" indent="-330200" rtl="0">
              <a:lnSpc>
                <a:spcPct val="100000"/>
              </a:lnSpc>
              <a:spcBef>
                <a:spcPts val="1600"/>
              </a:spcBef>
              <a:spcAft>
                <a:spcPts val="0"/>
              </a:spcAft>
              <a:buClr>
                <a:schemeClr val="accent6"/>
              </a:buClr>
              <a:buSzPts val="1600"/>
              <a:buFont typeface="Lato"/>
              <a:buChar char="●"/>
              <a:defRPr>
                <a:solidFill>
                  <a:schemeClr val="accent6"/>
                </a:solidFill>
                <a:latin typeface="Lato"/>
                <a:ea typeface="Lato"/>
                <a:cs typeface="Lato"/>
                <a:sym typeface="Lato"/>
              </a:defRPr>
            </a:lvl4pPr>
            <a:lvl5pPr marL="2286000" lvl="4" indent="-317500"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5pPr>
            <a:lvl6pPr marL="2743200" lvl="5" indent="-317500"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6pPr>
            <a:lvl7pPr marL="3200400" lvl="6" indent="-317500"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7pPr>
            <a:lvl8pPr marL="3657600" lvl="7" indent="-317500" rtl="0">
              <a:lnSpc>
                <a:spcPct val="100000"/>
              </a:lnSpc>
              <a:spcBef>
                <a:spcPts val="1600"/>
              </a:spcBef>
              <a:spcAft>
                <a:spcPts val="0"/>
              </a:spcAft>
              <a:buClr>
                <a:schemeClr val="accent6"/>
              </a:buClr>
              <a:buSzPts val="1400"/>
              <a:buFont typeface="Lato"/>
              <a:buChar char="○"/>
              <a:defRPr>
                <a:solidFill>
                  <a:schemeClr val="accent6"/>
                </a:solidFill>
                <a:latin typeface="Lato"/>
                <a:ea typeface="Lato"/>
                <a:cs typeface="Lato"/>
                <a:sym typeface="Lato"/>
              </a:defRPr>
            </a:lvl8pPr>
            <a:lvl9pPr marL="4114800" lvl="8" indent="-317500" rtl="0">
              <a:lnSpc>
                <a:spcPct val="100000"/>
              </a:lnSpc>
              <a:spcBef>
                <a:spcPts val="1600"/>
              </a:spcBef>
              <a:spcAft>
                <a:spcPts val="1600"/>
              </a:spcAft>
              <a:buClr>
                <a:schemeClr val="accent6"/>
              </a:buClr>
              <a:buSzPts val="1400"/>
              <a:buFont typeface="Lato"/>
              <a:buChar char="■"/>
              <a:defRPr>
                <a:solidFill>
                  <a:schemeClr val="accent6"/>
                </a:solidFill>
                <a:latin typeface="Lato"/>
                <a:ea typeface="Lato"/>
                <a:cs typeface="Lato"/>
                <a:sym typeface="Lato"/>
              </a:defRPr>
            </a:lvl9pPr>
          </a:lstStyle>
          <a:p>
            <a:endParaRPr/>
          </a:p>
        </p:txBody>
      </p:sp>
      <p:sp>
        <p:nvSpPr>
          <p:cNvPr id="599" name="Google Shape;599;p85"/>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600" name="Google Shape;600;p85"/>
          <p:cNvGrpSpPr/>
          <p:nvPr/>
        </p:nvGrpSpPr>
        <p:grpSpPr>
          <a:xfrm>
            <a:off x="152400" y="4779450"/>
            <a:ext cx="3571875" cy="273600"/>
            <a:chOff x="152400" y="4779450"/>
            <a:chExt cx="3571875" cy="273600"/>
          </a:xfrm>
        </p:grpSpPr>
        <p:pic>
          <p:nvPicPr>
            <p:cNvPr id="601" name="Google Shape;601;p85" descr="Social media icons for: Twitter, Facebook, LinkedIn, Instagram, Pinterest, and YouTube"/>
            <p:cNvPicPr preferRelativeResize="0"/>
            <p:nvPr/>
          </p:nvPicPr>
          <p:blipFill>
            <a:blip r:embed="rId2">
              <a:alphaModFix/>
            </a:blip>
            <a:stretch>
              <a:fillRect/>
            </a:stretch>
          </p:blipFill>
          <p:spPr>
            <a:xfrm>
              <a:off x="152400" y="4882300"/>
              <a:ext cx="1229306" cy="170750"/>
            </a:xfrm>
            <a:prstGeom prst="rect">
              <a:avLst/>
            </a:prstGeom>
            <a:noFill/>
            <a:ln>
              <a:noFill/>
            </a:ln>
          </p:spPr>
        </p:pic>
        <p:sp>
          <p:nvSpPr>
            <p:cNvPr id="602" name="Google Shape;602;p85"/>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603" name="Google Shape;603;p85"/>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accent6"/>
                </a:solidFill>
                <a:latin typeface="Lato"/>
                <a:ea typeface="Lato"/>
                <a:cs typeface="Lato"/>
                <a:sym typeface="Lato"/>
              </a:rPr>
              <a:t>© 20</a:t>
            </a:r>
            <a:r>
              <a:rPr lang="en" sz="700">
                <a:solidFill>
                  <a:schemeClr val="accent6"/>
                </a:solidFill>
                <a:latin typeface="Lato"/>
                <a:ea typeface="Lato"/>
                <a:cs typeface="Lato"/>
                <a:sym typeface="Lato"/>
              </a:rPr>
              <a:t>20</a:t>
            </a:r>
            <a:r>
              <a:rPr lang="en" sz="700" b="0" i="0" u="none" strike="noStrike" cap="none">
                <a:solidFill>
                  <a:schemeClr val="accent6"/>
                </a:solidFill>
                <a:latin typeface="Lato"/>
                <a:ea typeface="Lato"/>
                <a:cs typeface="Lato"/>
                <a:sym typeface="Lato"/>
              </a:rPr>
              <a:t> </a:t>
            </a:r>
            <a:r>
              <a:rPr lang="en" sz="700" b="1" i="0" u="none" strike="noStrike" cap="none">
                <a:solidFill>
                  <a:schemeClr val="accent6"/>
                </a:solidFill>
                <a:latin typeface="Lato"/>
                <a:ea typeface="Lato"/>
                <a:cs typeface="Lato"/>
                <a:sym typeface="Lato"/>
              </a:rPr>
              <a:t>CAST | Until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earning </a:t>
            </a:r>
            <a:r>
              <a:rPr lang="en" sz="700" b="1">
                <a:solidFill>
                  <a:schemeClr val="accent6"/>
                </a:solidFill>
                <a:latin typeface="Lato"/>
                <a:ea typeface="Lato"/>
                <a:cs typeface="Lato"/>
                <a:sym typeface="Lato"/>
              </a:rPr>
              <a:t>h</a:t>
            </a:r>
            <a:r>
              <a:rPr lang="en" sz="700" b="1" i="0" u="none" strike="noStrike" cap="none">
                <a:solidFill>
                  <a:schemeClr val="accent6"/>
                </a:solidFill>
                <a:latin typeface="Lato"/>
                <a:ea typeface="Lato"/>
                <a:cs typeface="Lato"/>
                <a:sym typeface="Lato"/>
              </a:rPr>
              <a:t>as </a:t>
            </a:r>
            <a:r>
              <a:rPr lang="en" sz="700" b="1">
                <a:solidFill>
                  <a:schemeClr val="accent6"/>
                </a:solidFill>
                <a:latin typeface="Lato"/>
                <a:ea typeface="Lato"/>
                <a:cs typeface="Lato"/>
                <a:sym typeface="Lato"/>
              </a:rPr>
              <a:t>n</a:t>
            </a:r>
            <a:r>
              <a:rPr lang="en" sz="700" b="1" i="0" u="none" strike="noStrike" cap="none">
                <a:solidFill>
                  <a:schemeClr val="accent6"/>
                </a:solidFill>
                <a:latin typeface="Lato"/>
                <a:ea typeface="Lato"/>
                <a:cs typeface="Lato"/>
                <a:sym typeface="Lato"/>
              </a:rPr>
              <a:t>o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imits</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body - side">
  <p:cSld name="TITLE_AND_BODY_1_1">
    <p:bg>
      <p:bgPr>
        <a:solidFill>
          <a:schemeClr val="dk2"/>
        </a:solidFill>
        <a:effectLst/>
      </p:bgPr>
    </p:bg>
    <p:spTree>
      <p:nvGrpSpPr>
        <p:cNvPr id="1" name="Shape 604"/>
        <p:cNvGrpSpPr/>
        <p:nvPr/>
      </p:nvGrpSpPr>
      <p:grpSpPr>
        <a:xfrm>
          <a:off x="0" y="0"/>
          <a:ext cx="0" cy="0"/>
          <a:chOff x="0" y="0"/>
          <a:chExt cx="0" cy="0"/>
        </a:xfrm>
      </p:grpSpPr>
      <p:sp>
        <p:nvSpPr>
          <p:cNvPr id="605" name="Google Shape;605;p86" descr="null"/>
          <p:cNvSpPr/>
          <p:nvPr/>
        </p:nvSpPr>
        <p:spPr>
          <a:xfrm rot="5400000">
            <a:off x="-2303725" y="2040600"/>
            <a:ext cx="5296200" cy="1062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6"/>
          <p:cNvSpPr txBox="1">
            <a:spLocks noGrp="1"/>
          </p:cNvSpPr>
          <p:nvPr>
            <p:ph type="title"/>
          </p:nvPr>
        </p:nvSpPr>
        <p:spPr>
          <a:xfrm>
            <a:off x="1233900" y="205325"/>
            <a:ext cx="7515300" cy="767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200"/>
              <a:buFont typeface="Lato"/>
              <a:buNone/>
              <a:defRPr b="1">
                <a:solidFill>
                  <a:schemeClr val="dk1"/>
                </a:solidFill>
                <a:latin typeface="Lato"/>
                <a:ea typeface="Lato"/>
                <a:cs typeface="Lato"/>
                <a:sym typeface="Lato"/>
              </a:defRPr>
            </a:lvl1pPr>
            <a:lvl2pPr lvl="1" rtl="0">
              <a:spcBef>
                <a:spcPts val="0"/>
              </a:spcBef>
              <a:spcAft>
                <a:spcPts val="0"/>
              </a:spcAft>
              <a:buClr>
                <a:schemeClr val="dk1"/>
              </a:buClr>
              <a:buSzPts val="3200"/>
              <a:buNone/>
              <a:defRPr>
                <a:solidFill>
                  <a:schemeClr val="dk1"/>
                </a:solidFill>
              </a:defRPr>
            </a:lvl2pPr>
            <a:lvl3pPr lvl="2" rtl="0">
              <a:spcBef>
                <a:spcPts val="0"/>
              </a:spcBef>
              <a:spcAft>
                <a:spcPts val="0"/>
              </a:spcAft>
              <a:buClr>
                <a:schemeClr val="dk1"/>
              </a:buClr>
              <a:buSzPts val="3200"/>
              <a:buNone/>
              <a:defRPr>
                <a:solidFill>
                  <a:schemeClr val="dk1"/>
                </a:solidFill>
              </a:defRPr>
            </a:lvl3pPr>
            <a:lvl4pPr lvl="3" rtl="0">
              <a:spcBef>
                <a:spcPts val="0"/>
              </a:spcBef>
              <a:spcAft>
                <a:spcPts val="0"/>
              </a:spcAft>
              <a:buClr>
                <a:schemeClr val="dk1"/>
              </a:buClr>
              <a:buSzPts val="3200"/>
              <a:buNone/>
              <a:defRPr>
                <a:solidFill>
                  <a:schemeClr val="dk1"/>
                </a:solidFill>
              </a:defRPr>
            </a:lvl4pPr>
            <a:lvl5pPr lvl="4" rtl="0">
              <a:spcBef>
                <a:spcPts val="0"/>
              </a:spcBef>
              <a:spcAft>
                <a:spcPts val="0"/>
              </a:spcAft>
              <a:buClr>
                <a:schemeClr val="dk1"/>
              </a:buClr>
              <a:buSzPts val="3200"/>
              <a:buNone/>
              <a:defRPr>
                <a:solidFill>
                  <a:schemeClr val="dk1"/>
                </a:solidFill>
              </a:defRPr>
            </a:lvl5pPr>
            <a:lvl6pPr lvl="5" rtl="0">
              <a:spcBef>
                <a:spcPts val="0"/>
              </a:spcBef>
              <a:spcAft>
                <a:spcPts val="0"/>
              </a:spcAft>
              <a:buClr>
                <a:schemeClr val="dk1"/>
              </a:buClr>
              <a:buSzPts val="3200"/>
              <a:buNone/>
              <a:defRPr>
                <a:solidFill>
                  <a:schemeClr val="dk1"/>
                </a:solidFill>
              </a:defRPr>
            </a:lvl6pPr>
            <a:lvl7pPr lvl="6" rtl="0">
              <a:spcBef>
                <a:spcPts val="0"/>
              </a:spcBef>
              <a:spcAft>
                <a:spcPts val="0"/>
              </a:spcAft>
              <a:buClr>
                <a:schemeClr val="dk1"/>
              </a:buClr>
              <a:buSzPts val="3200"/>
              <a:buNone/>
              <a:defRPr>
                <a:solidFill>
                  <a:schemeClr val="dk1"/>
                </a:solidFill>
              </a:defRPr>
            </a:lvl7pPr>
            <a:lvl8pPr lvl="7" rtl="0">
              <a:spcBef>
                <a:spcPts val="0"/>
              </a:spcBef>
              <a:spcAft>
                <a:spcPts val="0"/>
              </a:spcAft>
              <a:buClr>
                <a:schemeClr val="dk1"/>
              </a:buClr>
              <a:buSzPts val="3200"/>
              <a:buNone/>
              <a:defRPr>
                <a:solidFill>
                  <a:schemeClr val="dk1"/>
                </a:solidFill>
              </a:defRPr>
            </a:lvl8pPr>
            <a:lvl9pPr lvl="8" rtl="0">
              <a:spcBef>
                <a:spcPts val="0"/>
              </a:spcBef>
              <a:spcAft>
                <a:spcPts val="0"/>
              </a:spcAft>
              <a:buClr>
                <a:schemeClr val="dk1"/>
              </a:buClr>
              <a:buSzPts val="3200"/>
              <a:buNone/>
              <a:defRPr>
                <a:solidFill>
                  <a:schemeClr val="dk1"/>
                </a:solidFill>
              </a:defRPr>
            </a:lvl9pPr>
          </a:lstStyle>
          <a:p>
            <a:endParaRPr/>
          </a:p>
        </p:txBody>
      </p:sp>
      <p:sp>
        <p:nvSpPr>
          <p:cNvPr id="607" name="Google Shape;607;p86"/>
          <p:cNvSpPr txBox="1">
            <a:spLocks noGrp="1"/>
          </p:cNvSpPr>
          <p:nvPr>
            <p:ph type="body" idx="1"/>
          </p:nvPr>
        </p:nvSpPr>
        <p:spPr>
          <a:xfrm>
            <a:off x="1233900" y="1004675"/>
            <a:ext cx="7289700" cy="27102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rgbClr val="434343"/>
              </a:buClr>
              <a:buSzPts val="2400"/>
              <a:buFont typeface="Lato"/>
              <a:buChar char="●"/>
              <a:defRPr>
                <a:solidFill>
                  <a:srgbClr val="434343"/>
                </a:solidFill>
                <a:latin typeface="Lato"/>
                <a:ea typeface="Lato"/>
                <a:cs typeface="Lato"/>
                <a:sym typeface="Lato"/>
              </a:defRPr>
            </a:lvl1pPr>
            <a:lvl2pPr marL="914400" lvl="1" indent="-361950" rtl="0">
              <a:lnSpc>
                <a:spcPct val="100000"/>
              </a:lnSpc>
              <a:spcBef>
                <a:spcPts val="1600"/>
              </a:spcBef>
              <a:spcAft>
                <a:spcPts val="0"/>
              </a:spcAft>
              <a:buClr>
                <a:srgbClr val="434343"/>
              </a:buClr>
              <a:buSzPts val="2100"/>
              <a:buFont typeface="Lato"/>
              <a:buChar char="○"/>
              <a:defRPr sz="2100">
                <a:solidFill>
                  <a:srgbClr val="434343"/>
                </a:solidFill>
                <a:latin typeface="Lato"/>
                <a:ea typeface="Lato"/>
                <a:cs typeface="Lato"/>
                <a:sym typeface="Lato"/>
              </a:defRPr>
            </a:lvl2pPr>
            <a:lvl3pPr marL="1371600" lvl="2" indent="-342900" rtl="0">
              <a:lnSpc>
                <a:spcPct val="100000"/>
              </a:lnSpc>
              <a:spcBef>
                <a:spcPts val="1600"/>
              </a:spcBef>
              <a:spcAft>
                <a:spcPts val="0"/>
              </a:spcAft>
              <a:buClr>
                <a:srgbClr val="434343"/>
              </a:buClr>
              <a:buSzPts val="1800"/>
              <a:buFont typeface="Lato"/>
              <a:buChar char="■"/>
              <a:defRPr sz="1800">
                <a:solidFill>
                  <a:srgbClr val="434343"/>
                </a:solidFill>
                <a:latin typeface="Lato"/>
                <a:ea typeface="Lato"/>
                <a:cs typeface="Lato"/>
                <a:sym typeface="Lato"/>
              </a:defRPr>
            </a:lvl3pPr>
            <a:lvl4pPr marL="1828800" lvl="3" indent="-330200" rtl="0">
              <a:lnSpc>
                <a:spcPct val="100000"/>
              </a:lnSpc>
              <a:spcBef>
                <a:spcPts val="1600"/>
              </a:spcBef>
              <a:spcAft>
                <a:spcPts val="0"/>
              </a:spcAft>
              <a:buClr>
                <a:srgbClr val="434343"/>
              </a:buClr>
              <a:buSzPts val="1600"/>
              <a:buFont typeface="Lato"/>
              <a:buChar char="●"/>
              <a:defRPr>
                <a:solidFill>
                  <a:srgbClr val="434343"/>
                </a:solidFill>
                <a:latin typeface="Lato"/>
                <a:ea typeface="Lato"/>
                <a:cs typeface="Lato"/>
                <a:sym typeface="Lato"/>
              </a:defRPr>
            </a:lvl4pPr>
            <a:lvl5pPr marL="2286000" lvl="4" indent="-317500" rtl="0">
              <a:lnSpc>
                <a:spcPct val="100000"/>
              </a:lnSpc>
              <a:spcBef>
                <a:spcPts val="1600"/>
              </a:spcBef>
              <a:spcAft>
                <a:spcPts val="0"/>
              </a:spcAft>
              <a:buClr>
                <a:srgbClr val="434343"/>
              </a:buClr>
              <a:buSzPts val="1400"/>
              <a:buFont typeface="Lato"/>
              <a:buChar char="○"/>
              <a:defRPr>
                <a:solidFill>
                  <a:srgbClr val="434343"/>
                </a:solidFill>
                <a:latin typeface="Lato"/>
                <a:ea typeface="Lato"/>
                <a:cs typeface="Lato"/>
                <a:sym typeface="Lato"/>
              </a:defRPr>
            </a:lvl5pPr>
            <a:lvl6pPr marL="2743200" lvl="5" indent="-317500" rtl="0">
              <a:lnSpc>
                <a:spcPct val="100000"/>
              </a:lnSpc>
              <a:spcBef>
                <a:spcPts val="1600"/>
              </a:spcBef>
              <a:spcAft>
                <a:spcPts val="0"/>
              </a:spcAft>
              <a:buClr>
                <a:srgbClr val="434343"/>
              </a:buClr>
              <a:buSzPts val="1400"/>
              <a:buFont typeface="Lato"/>
              <a:buChar char="■"/>
              <a:defRPr>
                <a:solidFill>
                  <a:srgbClr val="434343"/>
                </a:solidFill>
                <a:latin typeface="Lato"/>
                <a:ea typeface="Lato"/>
                <a:cs typeface="Lato"/>
                <a:sym typeface="Lato"/>
              </a:defRPr>
            </a:lvl6pPr>
            <a:lvl7pPr marL="3200400" lvl="6" indent="-317500" rtl="0">
              <a:lnSpc>
                <a:spcPct val="100000"/>
              </a:lnSpc>
              <a:spcBef>
                <a:spcPts val="1600"/>
              </a:spcBef>
              <a:spcAft>
                <a:spcPts val="0"/>
              </a:spcAft>
              <a:buClr>
                <a:srgbClr val="434343"/>
              </a:buClr>
              <a:buSzPts val="1400"/>
              <a:buFont typeface="Lato"/>
              <a:buChar char="●"/>
              <a:defRPr>
                <a:solidFill>
                  <a:srgbClr val="434343"/>
                </a:solidFill>
                <a:latin typeface="Lato"/>
                <a:ea typeface="Lato"/>
                <a:cs typeface="Lato"/>
                <a:sym typeface="Lato"/>
              </a:defRPr>
            </a:lvl7pPr>
            <a:lvl8pPr marL="3657600" lvl="7" indent="-317500" rtl="0">
              <a:lnSpc>
                <a:spcPct val="100000"/>
              </a:lnSpc>
              <a:spcBef>
                <a:spcPts val="1600"/>
              </a:spcBef>
              <a:spcAft>
                <a:spcPts val="0"/>
              </a:spcAft>
              <a:buClr>
                <a:srgbClr val="434343"/>
              </a:buClr>
              <a:buSzPts val="1400"/>
              <a:buFont typeface="Lato"/>
              <a:buChar char="○"/>
              <a:defRPr>
                <a:solidFill>
                  <a:srgbClr val="434343"/>
                </a:solidFill>
                <a:latin typeface="Lato"/>
                <a:ea typeface="Lato"/>
                <a:cs typeface="Lato"/>
                <a:sym typeface="Lato"/>
              </a:defRPr>
            </a:lvl8pPr>
            <a:lvl9pPr marL="4114800" lvl="8" indent="-317500" rtl="0">
              <a:lnSpc>
                <a:spcPct val="100000"/>
              </a:lnSpc>
              <a:spcBef>
                <a:spcPts val="1600"/>
              </a:spcBef>
              <a:spcAft>
                <a:spcPts val="1600"/>
              </a:spcAft>
              <a:buClr>
                <a:srgbClr val="434343"/>
              </a:buClr>
              <a:buSzPts val="1400"/>
              <a:buFont typeface="Lato"/>
              <a:buChar char="■"/>
              <a:defRPr>
                <a:solidFill>
                  <a:srgbClr val="434343"/>
                </a:solidFill>
                <a:latin typeface="Lato"/>
                <a:ea typeface="Lato"/>
                <a:cs typeface="Lato"/>
                <a:sym typeface="Lato"/>
              </a:defRPr>
            </a:lvl9pPr>
          </a:lstStyle>
          <a:p>
            <a:endParaRPr/>
          </a:p>
        </p:txBody>
      </p:sp>
      <p:sp>
        <p:nvSpPr>
          <p:cNvPr id="608" name="Google Shape;608;p86"/>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609" name="Google Shape;609;p86"/>
          <p:cNvGrpSpPr/>
          <p:nvPr/>
        </p:nvGrpSpPr>
        <p:grpSpPr>
          <a:xfrm>
            <a:off x="152400" y="4779450"/>
            <a:ext cx="3571875" cy="273600"/>
            <a:chOff x="152400" y="4779450"/>
            <a:chExt cx="3571875" cy="273600"/>
          </a:xfrm>
        </p:grpSpPr>
        <p:pic>
          <p:nvPicPr>
            <p:cNvPr id="610" name="Google Shape;610;p86" descr="Social media icons for: Twitter, Facebook, LinkedIn, Instagram, Pinterest, and YouTube"/>
            <p:cNvPicPr preferRelativeResize="0"/>
            <p:nvPr/>
          </p:nvPicPr>
          <p:blipFill>
            <a:blip r:embed="rId2">
              <a:alphaModFix/>
            </a:blip>
            <a:stretch>
              <a:fillRect/>
            </a:stretch>
          </p:blipFill>
          <p:spPr>
            <a:xfrm>
              <a:off x="152400" y="4882300"/>
              <a:ext cx="1229306" cy="170750"/>
            </a:xfrm>
            <a:prstGeom prst="rect">
              <a:avLst/>
            </a:prstGeom>
            <a:noFill/>
            <a:ln>
              <a:noFill/>
            </a:ln>
          </p:spPr>
        </p:pic>
        <p:sp>
          <p:nvSpPr>
            <p:cNvPr id="611" name="Google Shape;611;p86"/>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612" name="Google Shape;612;p86"/>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accent6"/>
                </a:solidFill>
                <a:latin typeface="Lato"/>
                <a:ea typeface="Lato"/>
                <a:cs typeface="Lato"/>
                <a:sym typeface="Lato"/>
              </a:rPr>
              <a:t>© 20</a:t>
            </a:r>
            <a:r>
              <a:rPr lang="en" sz="700">
                <a:solidFill>
                  <a:schemeClr val="accent6"/>
                </a:solidFill>
                <a:latin typeface="Lato"/>
                <a:ea typeface="Lato"/>
                <a:cs typeface="Lato"/>
                <a:sym typeface="Lato"/>
              </a:rPr>
              <a:t>20</a:t>
            </a:r>
            <a:r>
              <a:rPr lang="en" sz="700" b="0" i="0" u="none" strike="noStrike" cap="none">
                <a:solidFill>
                  <a:schemeClr val="accent6"/>
                </a:solidFill>
                <a:latin typeface="Lato"/>
                <a:ea typeface="Lato"/>
                <a:cs typeface="Lato"/>
                <a:sym typeface="Lato"/>
              </a:rPr>
              <a:t> </a:t>
            </a:r>
            <a:r>
              <a:rPr lang="en" sz="700" b="1" i="0" u="none" strike="noStrike" cap="none">
                <a:solidFill>
                  <a:schemeClr val="accent6"/>
                </a:solidFill>
                <a:latin typeface="Lato"/>
                <a:ea typeface="Lato"/>
                <a:cs typeface="Lato"/>
                <a:sym typeface="Lato"/>
              </a:rPr>
              <a:t>CAST | Until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earning </a:t>
            </a:r>
            <a:r>
              <a:rPr lang="en" sz="700" b="1">
                <a:solidFill>
                  <a:schemeClr val="accent6"/>
                </a:solidFill>
                <a:latin typeface="Lato"/>
                <a:ea typeface="Lato"/>
                <a:cs typeface="Lato"/>
                <a:sym typeface="Lato"/>
              </a:rPr>
              <a:t>h</a:t>
            </a:r>
            <a:r>
              <a:rPr lang="en" sz="700" b="1" i="0" u="none" strike="noStrike" cap="none">
                <a:solidFill>
                  <a:schemeClr val="accent6"/>
                </a:solidFill>
                <a:latin typeface="Lato"/>
                <a:ea typeface="Lato"/>
                <a:cs typeface="Lato"/>
                <a:sym typeface="Lato"/>
              </a:rPr>
              <a:t>as </a:t>
            </a:r>
            <a:r>
              <a:rPr lang="en" sz="700" b="1">
                <a:solidFill>
                  <a:schemeClr val="accent6"/>
                </a:solidFill>
                <a:latin typeface="Lato"/>
                <a:ea typeface="Lato"/>
                <a:cs typeface="Lato"/>
                <a:sym typeface="Lato"/>
              </a:rPr>
              <a:t>n</a:t>
            </a:r>
            <a:r>
              <a:rPr lang="en" sz="700" b="1" i="0" u="none" strike="noStrike" cap="none">
                <a:solidFill>
                  <a:schemeClr val="accent6"/>
                </a:solidFill>
                <a:latin typeface="Lato"/>
                <a:ea typeface="Lato"/>
                <a:cs typeface="Lato"/>
                <a:sym typeface="Lato"/>
              </a:rPr>
              <a:t>o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imits</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two columns - top">
  <p:cSld name="TITLE_AND_TWO_COLUMNS_1">
    <p:bg>
      <p:bgPr>
        <a:solidFill>
          <a:schemeClr val="dk2"/>
        </a:solidFill>
        <a:effectLst/>
      </p:bgPr>
    </p:bg>
    <p:spTree>
      <p:nvGrpSpPr>
        <p:cNvPr id="1" name="Shape 613"/>
        <p:cNvGrpSpPr/>
        <p:nvPr/>
      </p:nvGrpSpPr>
      <p:grpSpPr>
        <a:xfrm>
          <a:off x="0" y="0"/>
          <a:ext cx="0" cy="0"/>
          <a:chOff x="0" y="0"/>
          <a:chExt cx="0" cy="0"/>
        </a:xfrm>
      </p:grpSpPr>
      <p:sp>
        <p:nvSpPr>
          <p:cNvPr id="614" name="Google Shape;614;p87" descr="null"/>
          <p:cNvSpPr/>
          <p:nvPr/>
        </p:nvSpPr>
        <p:spPr>
          <a:xfrm>
            <a:off x="-74950" y="-36525"/>
            <a:ext cx="9227700" cy="1034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7"/>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Font typeface="Lato"/>
              <a:buNone/>
              <a:defRPr b="1">
                <a:latin typeface="Lato"/>
                <a:ea typeface="Lato"/>
                <a:cs typeface="Lato"/>
                <a:sym typeface="Lato"/>
              </a:defRPr>
            </a:lvl1pPr>
            <a:lvl2pPr lvl="1" rtl="0">
              <a:spcBef>
                <a:spcPts val="0"/>
              </a:spcBef>
              <a:spcAft>
                <a:spcPts val="0"/>
              </a:spcAft>
              <a:buSzPts val="3200"/>
              <a:buFont typeface="Lato"/>
              <a:buNone/>
              <a:defRPr b="1">
                <a:latin typeface="Lato"/>
                <a:ea typeface="Lato"/>
                <a:cs typeface="Lato"/>
                <a:sym typeface="Lato"/>
              </a:defRPr>
            </a:lvl2pPr>
            <a:lvl3pPr lvl="2" rtl="0">
              <a:spcBef>
                <a:spcPts val="0"/>
              </a:spcBef>
              <a:spcAft>
                <a:spcPts val="0"/>
              </a:spcAft>
              <a:buSzPts val="3200"/>
              <a:buFont typeface="Lato"/>
              <a:buNone/>
              <a:defRPr b="1">
                <a:latin typeface="Lato"/>
                <a:ea typeface="Lato"/>
                <a:cs typeface="Lato"/>
                <a:sym typeface="Lato"/>
              </a:defRPr>
            </a:lvl3pPr>
            <a:lvl4pPr lvl="3" rtl="0">
              <a:spcBef>
                <a:spcPts val="0"/>
              </a:spcBef>
              <a:spcAft>
                <a:spcPts val="0"/>
              </a:spcAft>
              <a:buSzPts val="3200"/>
              <a:buFont typeface="Lato"/>
              <a:buNone/>
              <a:defRPr b="1">
                <a:latin typeface="Lato"/>
                <a:ea typeface="Lato"/>
                <a:cs typeface="Lato"/>
                <a:sym typeface="Lato"/>
              </a:defRPr>
            </a:lvl4pPr>
            <a:lvl5pPr lvl="4" rtl="0">
              <a:spcBef>
                <a:spcPts val="0"/>
              </a:spcBef>
              <a:spcAft>
                <a:spcPts val="0"/>
              </a:spcAft>
              <a:buSzPts val="3200"/>
              <a:buFont typeface="Lato"/>
              <a:buNone/>
              <a:defRPr b="1">
                <a:latin typeface="Lato"/>
                <a:ea typeface="Lato"/>
                <a:cs typeface="Lato"/>
                <a:sym typeface="Lato"/>
              </a:defRPr>
            </a:lvl5pPr>
            <a:lvl6pPr lvl="5" rtl="0">
              <a:spcBef>
                <a:spcPts val="0"/>
              </a:spcBef>
              <a:spcAft>
                <a:spcPts val="0"/>
              </a:spcAft>
              <a:buSzPts val="3200"/>
              <a:buFont typeface="Lato"/>
              <a:buNone/>
              <a:defRPr b="1">
                <a:latin typeface="Lato"/>
                <a:ea typeface="Lato"/>
                <a:cs typeface="Lato"/>
                <a:sym typeface="Lato"/>
              </a:defRPr>
            </a:lvl6pPr>
            <a:lvl7pPr lvl="6" rtl="0">
              <a:spcBef>
                <a:spcPts val="0"/>
              </a:spcBef>
              <a:spcAft>
                <a:spcPts val="0"/>
              </a:spcAft>
              <a:buSzPts val="3200"/>
              <a:buFont typeface="Lato"/>
              <a:buNone/>
              <a:defRPr b="1">
                <a:latin typeface="Lato"/>
                <a:ea typeface="Lato"/>
                <a:cs typeface="Lato"/>
                <a:sym typeface="Lato"/>
              </a:defRPr>
            </a:lvl7pPr>
            <a:lvl8pPr lvl="7" rtl="0">
              <a:spcBef>
                <a:spcPts val="0"/>
              </a:spcBef>
              <a:spcAft>
                <a:spcPts val="0"/>
              </a:spcAft>
              <a:buSzPts val="3200"/>
              <a:buFont typeface="Lato"/>
              <a:buNone/>
              <a:defRPr b="1">
                <a:latin typeface="Lato"/>
                <a:ea typeface="Lato"/>
                <a:cs typeface="Lato"/>
                <a:sym typeface="Lato"/>
              </a:defRPr>
            </a:lvl8pPr>
            <a:lvl9pPr lvl="8" rtl="0">
              <a:spcBef>
                <a:spcPts val="0"/>
              </a:spcBef>
              <a:spcAft>
                <a:spcPts val="0"/>
              </a:spcAft>
              <a:buSzPts val="3200"/>
              <a:buFont typeface="Lato"/>
              <a:buNone/>
              <a:defRPr b="1">
                <a:latin typeface="Lato"/>
                <a:ea typeface="Lato"/>
                <a:cs typeface="Lato"/>
                <a:sym typeface="Lato"/>
              </a:defRPr>
            </a:lvl9pPr>
          </a:lstStyle>
          <a:p>
            <a:endParaRPr/>
          </a:p>
        </p:txBody>
      </p:sp>
      <p:sp>
        <p:nvSpPr>
          <p:cNvPr id="616" name="Google Shape;616;p87"/>
          <p:cNvSpPr txBox="1">
            <a:spLocks noGrp="1"/>
          </p:cNvSpPr>
          <p:nvPr>
            <p:ph type="body" idx="1"/>
          </p:nvPr>
        </p:nvSpPr>
        <p:spPr>
          <a:xfrm>
            <a:off x="471900" y="1233275"/>
            <a:ext cx="39999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accent6"/>
              </a:buClr>
              <a:buSzPts val="2400"/>
              <a:buChar char="●"/>
              <a:defRPr>
                <a:solidFill>
                  <a:schemeClr val="accent6"/>
                </a:solidFill>
              </a:defRPr>
            </a:lvl1pPr>
            <a:lvl2pPr marL="914400" lvl="1" indent="-361950" rtl="0">
              <a:spcBef>
                <a:spcPts val="1600"/>
              </a:spcBef>
              <a:spcAft>
                <a:spcPts val="0"/>
              </a:spcAft>
              <a:buClr>
                <a:schemeClr val="accent6"/>
              </a:buClr>
              <a:buSzPts val="2100"/>
              <a:buChar char="○"/>
              <a:defRPr>
                <a:solidFill>
                  <a:schemeClr val="accent6"/>
                </a:solidFill>
              </a:defRPr>
            </a:lvl2pPr>
            <a:lvl3pPr marL="1371600" lvl="2" indent="-304800" rtl="0">
              <a:spcBef>
                <a:spcPts val="1600"/>
              </a:spcBef>
              <a:spcAft>
                <a:spcPts val="0"/>
              </a:spcAft>
              <a:buClr>
                <a:schemeClr val="accent6"/>
              </a:buClr>
              <a:buSzPts val="1200"/>
              <a:buChar char="■"/>
              <a:defRPr sz="1200">
                <a:solidFill>
                  <a:schemeClr val="accent6"/>
                </a:solidFill>
              </a:defRPr>
            </a:lvl3pPr>
            <a:lvl4pPr marL="1828800" lvl="3" indent="-304800" rtl="0">
              <a:spcBef>
                <a:spcPts val="1600"/>
              </a:spcBef>
              <a:spcAft>
                <a:spcPts val="0"/>
              </a:spcAft>
              <a:buClr>
                <a:schemeClr val="accent6"/>
              </a:buClr>
              <a:buSzPts val="1200"/>
              <a:buChar char="●"/>
              <a:defRPr sz="1200">
                <a:solidFill>
                  <a:schemeClr val="accent6"/>
                </a:solidFill>
              </a:defRPr>
            </a:lvl4pPr>
            <a:lvl5pPr marL="2286000" lvl="4" indent="-304800" rtl="0">
              <a:spcBef>
                <a:spcPts val="1600"/>
              </a:spcBef>
              <a:spcAft>
                <a:spcPts val="0"/>
              </a:spcAft>
              <a:buClr>
                <a:schemeClr val="accent6"/>
              </a:buClr>
              <a:buSzPts val="1200"/>
              <a:buChar char="○"/>
              <a:defRPr sz="1200">
                <a:solidFill>
                  <a:schemeClr val="accent6"/>
                </a:solidFill>
              </a:defRPr>
            </a:lvl5pPr>
            <a:lvl6pPr marL="2743200" lvl="5" indent="-304800" rtl="0">
              <a:spcBef>
                <a:spcPts val="1600"/>
              </a:spcBef>
              <a:spcAft>
                <a:spcPts val="0"/>
              </a:spcAft>
              <a:buClr>
                <a:schemeClr val="accent6"/>
              </a:buClr>
              <a:buSzPts val="1200"/>
              <a:buChar char="■"/>
              <a:defRPr sz="1200">
                <a:solidFill>
                  <a:schemeClr val="accent6"/>
                </a:solidFill>
              </a:defRPr>
            </a:lvl6pPr>
            <a:lvl7pPr marL="3200400" lvl="6" indent="-304800" rtl="0">
              <a:spcBef>
                <a:spcPts val="1600"/>
              </a:spcBef>
              <a:spcAft>
                <a:spcPts val="0"/>
              </a:spcAft>
              <a:buClr>
                <a:schemeClr val="accent6"/>
              </a:buClr>
              <a:buSzPts val="1200"/>
              <a:buChar char="●"/>
              <a:defRPr sz="1200">
                <a:solidFill>
                  <a:schemeClr val="accent6"/>
                </a:solidFill>
              </a:defRPr>
            </a:lvl7pPr>
            <a:lvl8pPr marL="3657600" lvl="7" indent="-304800" rtl="0">
              <a:spcBef>
                <a:spcPts val="1600"/>
              </a:spcBef>
              <a:spcAft>
                <a:spcPts val="0"/>
              </a:spcAft>
              <a:buClr>
                <a:schemeClr val="accent6"/>
              </a:buClr>
              <a:buSzPts val="1200"/>
              <a:buChar char="○"/>
              <a:defRPr sz="1200">
                <a:solidFill>
                  <a:schemeClr val="accent6"/>
                </a:solidFill>
              </a:defRPr>
            </a:lvl8pPr>
            <a:lvl9pPr marL="4114800" lvl="8" indent="-304800" rtl="0">
              <a:spcBef>
                <a:spcPts val="1600"/>
              </a:spcBef>
              <a:spcAft>
                <a:spcPts val="1600"/>
              </a:spcAft>
              <a:buClr>
                <a:schemeClr val="accent6"/>
              </a:buClr>
              <a:buSzPts val="1200"/>
              <a:buChar char="■"/>
              <a:defRPr sz="1200">
                <a:solidFill>
                  <a:schemeClr val="accent6"/>
                </a:solidFill>
              </a:defRPr>
            </a:lvl9pPr>
          </a:lstStyle>
          <a:p>
            <a:endParaRPr/>
          </a:p>
        </p:txBody>
      </p:sp>
      <p:sp>
        <p:nvSpPr>
          <p:cNvPr id="617" name="Google Shape;617;p87"/>
          <p:cNvSpPr txBox="1">
            <a:spLocks noGrp="1"/>
          </p:cNvSpPr>
          <p:nvPr>
            <p:ph type="body" idx="2"/>
          </p:nvPr>
        </p:nvSpPr>
        <p:spPr>
          <a:xfrm>
            <a:off x="4694250" y="1233275"/>
            <a:ext cx="39999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accent6"/>
              </a:buClr>
              <a:buSzPts val="2400"/>
              <a:buChar char="●"/>
              <a:defRPr>
                <a:solidFill>
                  <a:schemeClr val="accent6"/>
                </a:solidFill>
              </a:defRPr>
            </a:lvl1pPr>
            <a:lvl2pPr marL="914400" lvl="1" indent="-361950" rtl="0">
              <a:spcBef>
                <a:spcPts val="1600"/>
              </a:spcBef>
              <a:spcAft>
                <a:spcPts val="0"/>
              </a:spcAft>
              <a:buClr>
                <a:schemeClr val="accent6"/>
              </a:buClr>
              <a:buSzPts val="2100"/>
              <a:buChar char="○"/>
              <a:defRPr>
                <a:solidFill>
                  <a:schemeClr val="accent6"/>
                </a:solidFill>
              </a:defRPr>
            </a:lvl2pPr>
            <a:lvl3pPr marL="1371600" lvl="2" indent="-304800" rtl="0">
              <a:spcBef>
                <a:spcPts val="1600"/>
              </a:spcBef>
              <a:spcAft>
                <a:spcPts val="0"/>
              </a:spcAft>
              <a:buClr>
                <a:schemeClr val="accent6"/>
              </a:buClr>
              <a:buSzPts val="1200"/>
              <a:buChar char="■"/>
              <a:defRPr sz="1200">
                <a:solidFill>
                  <a:schemeClr val="accent6"/>
                </a:solidFill>
              </a:defRPr>
            </a:lvl3pPr>
            <a:lvl4pPr marL="1828800" lvl="3" indent="-304800" rtl="0">
              <a:spcBef>
                <a:spcPts val="1600"/>
              </a:spcBef>
              <a:spcAft>
                <a:spcPts val="0"/>
              </a:spcAft>
              <a:buClr>
                <a:schemeClr val="accent6"/>
              </a:buClr>
              <a:buSzPts val="1200"/>
              <a:buChar char="●"/>
              <a:defRPr sz="1200">
                <a:solidFill>
                  <a:schemeClr val="accent6"/>
                </a:solidFill>
              </a:defRPr>
            </a:lvl4pPr>
            <a:lvl5pPr marL="2286000" lvl="4" indent="-304800" rtl="0">
              <a:spcBef>
                <a:spcPts val="1600"/>
              </a:spcBef>
              <a:spcAft>
                <a:spcPts val="0"/>
              </a:spcAft>
              <a:buClr>
                <a:schemeClr val="accent6"/>
              </a:buClr>
              <a:buSzPts val="1200"/>
              <a:buChar char="○"/>
              <a:defRPr sz="1200">
                <a:solidFill>
                  <a:schemeClr val="accent6"/>
                </a:solidFill>
              </a:defRPr>
            </a:lvl5pPr>
            <a:lvl6pPr marL="2743200" lvl="5" indent="-304800" rtl="0">
              <a:spcBef>
                <a:spcPts val="1600"/>
              </a:spcBef>
              <a:spcAft>
                <a:spcPts val="0"/>
              </a:spcAft>
              <a:buClr>
                <a:schemeClr val="accent6"/>
              </a:buClr>
              <a:buSzPts val="1200"/>
              <a:buChar char="■"/>
              <a:defRPr sz="1200">
                <a:solidFill>
                  <a:schemeClr val="accent6"/>
                </a:solidFill>
              </a:defRPr>
            </a:lvl6pPr>
            <a:lvl7pPr marL="3200400" lvl="6" indent="-304800" rtl="0">
              <a:spcBef>
                <a:spcPts val="1600"/>
              </a:spcBef>
              <a:spcAft>
                <a:spcPts val="0"/>
              </a:spcAft>
              <a:buClr>
                <a:schemeClr val="accent6"/>
              </a:buClr>
              <a:buSzPts val="1200"/>
              <a:buChar char="●"/>
              <a:defRPr sz="1200">
                <a:solidFill>
                  <a:schemeClr val="accent6"/>
                </a:solidFill>
              </a:defRPr>
            </a:lvl7pPr>
            <a:lvl8pPr marL="3657600" lvl="7" indent="-304800" rtl="0">
              <a:spcBef>
                <a:spcPts val="1600"/>
              </a:spcBef>
              <a:spcAft>
                <a:spcPts val="0"/>
              </a:spcAft>
              <a:buClr>
                <a:schemeClr val="accent6"/>
              </a:buClr>
              <a:buSzPts val="1200"/>
              <a:buChar char="○"/>
              <a:defRPr sz="1200">
                <a:solidFill>
                  <a:schemeClr val="accent6"/>
                </a:solidFill>
              </a:defRPr>
            </a:lvl8pPr>
            <a:lvl9pPr marL="4114800" lvl="8" indent="-304800" rtl="0">
              <a:spcBef>
                <a:spcPts val="1600"/>
              </a:spcBef>
              <a:spcAft>
                <a:spcPts val="1600"/>
              </a:spcAft>
              <a:buClr>
                <a:schemeClr val="accent6"/>
              </a:buClr>
              <a:buSzPts val="1200"/>
              <a:buChar char="■"/>
              <a:defRPr sz="1200">
                <a:solidFill>
                  <a:schemeClr val="accent6"/>
                </a:solidFill>
              </a:defRPr>
            </a:lvl9pPr>
          </a:lstStyle>
          <a:p>
            <a:endParaRPr/>
          </a:p>
        </p:txBody>
      </p:sp>
      <p:sp>
        <p:nvSpPr>
          <p:cNvPr id="618" name="Google Shape;618;p87"/>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619" name="Google Shape;619;p87"/>
          <p:cNvGrpSpPr/>
          <p:nvPr/>
        </p:nvGrpSpPr>
        <p:grpSpPr>
          <a:xfrm>
            <a:off x="152400" y="4779450"/>
            <a:ext cx="3571875" cy="273600"/>
            <a:chOff x="152400" y="4779450"/>
            <a:chExt cx="3571875" cy="273600"/>
          </a:xfrm>
        </p:grpSpPr>
        <p:pic>
          <p:nvPicPr>
            <p:cNvPr id="620" name="Google Shape;620;p87" descr="Social media icons for: Twitter, Facebook, LinkedIn, Instagram, Pinterest, and YouTube"/>
            <p:cNvPicPr preferRelativeResize="0"/>
            <p:nvPr/>
          </p:nvPicPr>
          <p:blipFill>
            <a:blip r:embed="rId2">
              <a:alphaModFix/>
            </a:blip>
            <a:stretch>
              <a:fillRect/>
            </a:stretch>
          </p:blipFill>
          <p:spPr>
            <a:xfrm>
              <a:off x="152400" y="4882300"/>
              <a:ext cx="1229306" cy="170750"/>
            </a:xfrm>
            <a:prstGeom prst="rect">
              <a:avLst/>
            </a:prstGeom>
            <a:noFill/>
            <a:ln>
              <a:noFill/>
            </a:ln>
          </p:spPr>
        </p:pic>
        <p:sp>
          <p:nvSpPr>
            <p:cNvPr id="621" name="Google Shape;621;p87"/>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622" name="Google Shape;622;p87"/>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accent6"/>
                </a:solidFill>
                <a:latin typeface="Lato"/>
                <a:ea typeface="Lato"/>
                <a:cs typeface="Lato"/>
                <a:sym typeface="Lato"/>
              </a:rPr>
              <a:t>© 20</a:t>
            </a:r>
            <a:r>
              <a:rPr lang="en" sz="700">
                <a:solidFill>
                  <a:schemeClr val="accent6"/>
                </a:solidFill>
                <a:latin typeface="Lato"/>
                <a:ea typeface="Lato"/>
                <a:cs typeface="Lato"/>
                <a:sym typeface="Lato"/>
              </a:rPr>
              <a:t>20</a:t>
            </a:r>
            <a:r>
              <a:rPr lang="en" sz="700" b="0" i="0" u="none" strike="noStrike" cap="none">
                <a:solidFill>
                  <a:schemeClr val="accent6"/>
                </a:solidFill>
                <a:latin typeface="Lato"/>
                <a:ea typeface="Lato"/>
                <a:cs typeface="Lato"/>
                <a:sym typeface="Lato"/>
              </a:rPr>
              <a:t> </a:t>
            </a:r>
            <a:r>
              <a:rPr lang="en" sz="700" b="1" i="0" u="none" strike="noStrike" cap="none">
                <a:solidFill>
                  <a:schemeClr val="accent6"/>
                </a:solidFill>
                <a:latin typeface="Lato"/>
                <a:ea typeface="Lato"/>
                <a:cs typeface="Lato"/>
                <a:sym typeface="Lato"/>
              </a:rPr>
              <a:t>CAST | Until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earning </a:t>
            </a:r>
            <a:r>
              <a:rPr lang="en" sz="700" b="1">
                <a:solidFill>
                  <a:schemeClr val="accent6"/>
                </a:solidFill>
                <a:latin typeface="Lato"/>
                <a:ea typeface="Lato"/>
                <a:cs typeface="Lato"/>
                <a:sym typeface="Lato"/>
              </a:rPr>
              <a:t>h</a:t>
            </a:r>
            <a:r>
              <a:rPr lang="en" sz="700" b="1" i="0" u="none" strike="noStrike" cap="none">
                <a:solidFill>
                  <a:schemeClr val="accent6"/>
                </a:solidFill>
                <a:latin typeface="Lato"/>
                <a:ea typeface="Lato"/>
                <a:cs typeface="Lato"/>
                <a:sym typeface="Lato"/>
              </a:rPr>
              <a:t>as </a:t>
            </a:r>
            <a:r>
              <a:rPr lang="en" sz="700" b="1">
                <a:solidFill>
                  <a:schemeClr val="accent6"/>
                </a:solidFill>
                <a:latin typeface="Lato"/>
                <a:ea typeface="Lato"/>
                <a:cs typeface="Lato"/>
                <a:sym typeface="Lato"/>
              </a:rPr>
              <a:t>n</a:t>
            </a:r>
            <a:r>
              <a:rPr lang="en" sz="700" b="1" i="0" u="none" strike="noStrike" cap="none">
                <a:solidFill>
                  <a:schemeClr val="accent6"/>
                </a:solidFill>
                <a:latin typeface="Lato"/>
                <a:ea typeface="Lato"/>
                <a:cs typeface="Lato"/>
                <a:sym typeface="Lato"/>
              </a:rPr>
              <a:t>o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imits</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three columns - top">
  <p:cSld name="TITLE_AND_TWO_COLUMNS_1_2">
    <p:bg>
      <p:bgPr>
        <a:solidFill>
          <a:schemeClr val="dk2"/>
        </a:solidFill>
        <a:effectLst/>
      </p:bgPr>
    </p:bg>
    <p:spTree>
      <p:nvGrpSpPr>
        <p:cNvPr id="1" name="Shape 623"/>
        <p:cNvGrpSpPr/>
        <p:nvPr/>
      </p:nvGrpSpPr>
      <p:grpSpPr>
        <a:xfrm>
          <a:off x="0" y="0"/>
          <a:ext cx="0" cy="0"/>
          <a:chOff x="0" y="0"/>
          <a:chExt cx="0" cy="0"/>
        </a:xfrm>
      </p:grpSpPr>
      <p:sp>
        <p:nvSpPr>
          <p:cNvPr id="624" name="Google Shape;624;p88"/>
          <p:cNvSpPr txBox="1">
            <a:spLocks noGrp="1"/>
          </p:cNvSpPr>
          <p:nvPr>
            <p:ph type="body" idx="1"/>
          </p:nvPr>
        </p:nvSpPr>
        <p:spPr>
          <a:xfrm>
            <a:off x="6267846" y="1233275"/>
            <a:ext cx="25692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accent6"/>
              </a:buClr>
              <a:buSzPts val="2400"/>
              <a:buChar char="●"/>
              <a:defRPr>
                <a:solidFill>
                  <a:schemeClr val="accent6"/>
                </a:solidFill>
              </a:defRPr>
            </a:lvl1pPr>
            <a:lvl2pPr marL="914400" lvl="1" indent="-361950" rtl="0">
              <a:spcBef>
                <a:spcPts val="1600"/>
              </a:spcBef>
              <a:spcAft>
                <a:spcPts val="0"/>
              </a:spcAft>
              <a:buClr>
                <a:schemeClr val="accent6"/>
              </a:buClr>
              <a:buSzPts val="2100"/>
              <a:buChar char="○"/>
              <a:defRPr>
                <a:solidFill>
                  <a:schemeClr val="accent6"/>
                </a:solidFill>
              </a:defRPr>
            </a:lvl2pPr>
            <a:lvl3pPr marL="1371600" lvl="2" indent="-304800" rtl="0">
              <a:spcBef>
                <a:spcPts val="1600"/>
              </a:spcBef>
              <a:spcAft>
                <a:spcPts val="0"/>
              </a:spcAft>
              <a:buClr>
                <a:schemeClr val="accent6"/>
              </a:buClr>
              <a:buSzPts val="1200"/>
              <a:buChar char="■"/>
              <a:defRPr sz="1200">
                <a:solidFill>
                  <a:schemeClr val="accent6"/>
                </a:solidFill>
              </a:defRPr>
            </a:lvl3pPr>
            <a:lvl4pPr marL="1828800" lvl="3" indent="-304800" rtl="0">
              <a:spcBef>
                <a:spcPts val="1600"/>
              </a:spcBef>
              <a:spcAft>
                <a:spcPts val="0"/>
              </a:spcAft>
              <a:buClr>
                <a:schemeClr val="accent6"/>
              </a:buClr>
              <a:buSzPts val="1200"/>
              <a:buChar char="●"/>
              <a:defRPr sz="1200">
                <a:solidFill>
                  <a:schemeClr val="accent6"/>
                </a:solidFill>
              </a:defRPr>
            </a:lvl4pPr>
            <a:lvl5pPr marL="2286000" lvl="4" indent="-304800" rtl="0">
              <a:spcBef>
                <a:spcPts val="1600"/>
              </a:spcBef>
              <a:spcAft>
                <a:spcPts val="0"/>
              </a:spcAft>
              <a:buClr>
                <a:schemeClr val="accent6"/>
              </a:buClr>
              <a:buSzPts val="1200"/>
              <a:buChar char="○"/>
              <a:defRPr sz="1200">
                <a:solidFill>
                  <a:schemeClr val="accent6"/>
                </a:solidFill>
              </a:defRPr>
            </a:lvl5pPr>
            <a:lvl6pPr marL="2743200" lvl="5" indent="-304800" rtl="0">
              <a:spcBef>
                <a:spcPts val="1600"/>
              </a:spcBef>
              <a:spcAft>
                <a:spcPts val="0"/>
              </a:spcAft>
              <a:buClr>
                <a:schemeClr val="accent6"/>
              </a:buClr>
              <a:buSzPts val="1200"/>
              <a:buChar char="■"/>
              <a:defRPr sz="1200">
                <a:solidFill>
                  <a:schemeClr val="accent6"/>
                </a:solidFill>
              </a:defRPr>
            </a:lvl6pPr>
            <a:lvl7pPr marL="3200400" lvl="6" indent="-304800" rtl="0">
              <a:spcBef>
                <a:spcPts val="1600"/>
              </a:spcBef>
              <a:spcAft>
                <a:spcPts val="0"/>
              </a:spcAft>
              <a:buClr>
                <a:schemeClr val="accent6"/>
              </a:buClr>
              <a:buSzPts val="1200"/>
              <a:buChar char="●"/>
              <a:defRPr sz="1200">
                <a:solidFill>
                  <a:schemeClr val="accent6"/>
                </a:solidFill>
              </a:defRPr>
            </a:lvl7pPr>
            <a:lvl8pPr marL="3657600" lvl="7" indent="-304800" rtl="0">
              <a:spcBef>
                <a:spcPts val="1600"/>
              </a:spcBef>
              <a:spcAft>
                <a:spcPts val="0"/>
              </a:spcAft>
              <a:buClr>
                <a:schemeClr val="accent6"/>
              </a:buClr>
              <a:buSzPts val="1200"/>
              <a:buChar char="○"/>
              <a:defRPr sz="1200">
                <a:solidFill>
                  <a:schemeClr val="accent6"/>
                </a:solidFill>
              </a:defRPr>
            </a:lvl8pPr>
            <a:lvl9pPr marL="4114800" lvl="8" indent="-304800" rtl="0">
              <a:spcBef>
                <a:spcPts val="1600"/>
              </a:spcBef>
              <a:spcAft>
                <a:spcPts val="1600"/>
              </a:spcAft>
              <a:buClr>
                <a:schemeClr val="accent6"/>
              </a:buClr>
              <a:buSzPts val="1200"/>
              <a:buChar char="■"/>
              <a:defRPr sz="1200">
                <a:solidFill>
                  <a:schemeClr val="accent6"/>
                </a:solidFill>
              </a:defRPr>
            </a:lvl9pPr>
          </a:lstStyle>
          <a:p>
            <a:endParaRPr/>
          </a:p>
        </p:txBody>
      </p:sp>
      <p:sp>
        <p:nvSpPr>
          <p:cNvPr id="625" name="Google Shape;625;p88" descr="null"/>
          <p:cNvSpPr/>
          <p:nvPr/>
        </p:nvSpPr>
        <p:spPr>
          <a:xfrm>
            <a:off x="-74950" y="-36525"/>
            <a:ext cx="9227700" cy="1034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8"/>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Lato"/>
              <a:buNone/>
              <a:defRPr b="1">
                <a:solidFill>
                  <a:schemeClr val="dk2"/>
                </a:solidFill>
                <a:latin typeface="Lato"/>
                <a:ea typeface="Lato"/>
                <a:cs typeface="Lato"/>
                <a:sym typeface="Lato"/>
              </a:defRPr>
            </a:lvl1pPr>
            <a:lvl2pPr lvl="1" rtl="0">
              <a:spcBef>
                <a:spcPts val="0"/>
              </a:spcBef>
              <a:spcAft>
                <a:spcPts val="0"/>
              </a:spcAft>
              <a:buClr>
                <a:schemeClr val="dk2"/>
              </a:buClr>
              <a:buSzPts val="3200"/>
              <a:buFont typeface="Lato"/>
              <a:buNone/>
              <a:defRPr b="1">
                <a:solidFill>
                  <a:schemeClr val="dk2"/>
                </a:solidFill>
                <a:latin typeface="Lato"/>
                <a:ea typeface="Lato"/>
                <a:cs typeface="Lato"/>
                <a:sym typeface="Lato"/>
              </a:defRPr>
            </a:lvl2pPr>
            <a:lvl3pPr lvl="2" rtl="0">
              <a:spcBef>
                <a:spcPts val="0"/>
              </a:spcBef>
              <a:spcAft>
                <a:spcPts val="0"/>
              </a:spcAft>
              <a:buClr>
                <a:schemeClr val="dk2"/>
              </a:buClr>
              <a:buSzPts val="3200"/>
              <a:buFont typeface="Lato"/>
              <a:buNone/>
              <a:defRPr b="1">
                <a:solidFill>
                  <a:schemeClr val="dk2"/>
                </a:solidFill>
                <a:latin typeface="Lato"/>
                <a:ea typeface="Lato"/>
                <a:cs typeface="Lato"/>
                <a:sym typeface="Lato"/>
              </a:defRPr>
            </a:lvl3pPr>
            <a:lvl4pPr lvl="3" rtl="0">
              <a:spcBef>
                <a:spcPts val="0"/>
              </a:spcBef>
              <a:spcAft>
                <a:spcPts val="0"/>
              </a:spcAft>
              <a:buClr>
                <a:schemeClr val="dk2"/>
              </a:buClr>
              <a:buSzPts val="3200"/>
              <a:buFont typeface="Lato"/>
              <a:buNone/>
              <a:defRPr b="1">
                <a:solidFill>
                  <a:schemeClr val="dk2"/>
                </a:solidFill>
                <a:latin typeface="Lato"/>
                <a:ea typeface="Lato"/>
                <a:cs typeface="Lato"/>
                <a:sym typeface="Lato"/>
              </a:defRPr>
            </a:lvl4pPr>
            <a:lvl5pPr lvl="4" rtl="0">
              <a:spcBef>
                <a:spcPts val="0"/>
              </a:spcBef>
              <a:spcAft>
                <a:spcPts val="0"/>
              </a:spcAft>
              <a:buClr>
                <a:schemeClr val="dk2"/>
              </a:buClr>
              <a:buSzPts val="3200"/>
              <a:buFont typeface="Lato"/>
              <a:buNone/>
              <a:defRPr b="1">
                <a:solidFill>
                  <a:schemeClr val="dk2"/>
                </a:solidFill>
                <a:latin typeface="Lato"/>
                <a:ea typeface="Lato"/>
                <a:cs typeface="Lato"/>
                <a:sym typeface="Lato"/>
              </a:defRPr>
            </a:lvl5pPr>
            <a:lvl6pPr lvl="5" rtl="0">
              <a:spcBef>
                <a:spcPts val="0"/>
              </a:spcBef>
              <a:spcAft>
                <a:spcPts val="0"/>
              </a:spcAft>
              <a:buClr>
                <a:schemeClr val="dk2"/>
              </a:buClr>
              <a:buSzPts val="3200"/>
              <a:buFont typeface="Lato"/>
              <a:buNone/>
              <a:defRPr b="1">
                <a:solidFill>
                  <a:schemeClr val="dk2"/>
                </a:solidFill>
                <a:latin typeface="Lato"/>
                <a:ea typeface="Lato"/>
                <a:cs typeface="Lato"/>
                <a:sym typeface="Lato"/>
              </a:defRPr>
            </a:lvl6pPr>
            <a:lvl7pPr lvl="6" rtl="0">
              <a:spcBef>
                <a:spcPts val="0"/>
              </a:spcBef>
              <a:spcAft>
                <a:spcPts val="0"/>
              </a:spcAft>
              <a:buClr>
                <a:schemeClr val="dk2"/>
              </a:buClr>
              <a:buSzPts val="3200"/>
              <a:buFont typeface="Lato"/>
              <a:buNone/>
              <a:defRPr b="1">
                <a:solidFill>
                  <a:schemeClr val="dk2"/>
                </a:solidFill>
                <a:latin typeface="Lato"/>
                <a:ea typeface="Lato"/>
                <a:cs typeface="Lato"/>
                <a:sym typeface="Lato"/>
              </a:defRPr>
            </a:lvl7pPr>
            <a:lvl8pPr lvl="7" rtl="0">
              <a:spcBef>
                <a:spcPts val="0"/>
              </a:spcBef>
              <a:spcAft>
                <a:spcPts val="0"/>
              </a:spcAft>
              <a:buClr>
                <a:schemeClr val="dk2"/>
              </a:buClr>
              <a:buSzPts val="3200"/>
              <a:buFont typeface="Lato"/>
              <a:buNone/>
              <a:defRPr b="1">
                <a:solidFill>
                  <a:schemeClr val="dk2"/>
                </a:solidFill>
                <a:latin typeface="Lato"/>
                <a:ea typeface="Lato"/>
                <a:cs typeface="Lato"/>
                <a:sym typeface="Lato"/>
              </a:defRPr>
            </a:lvl8pPr>
            <a:lvl9pPr lvl="8" rtl="0">
              <a:spcBef>
                <a:spcPts val="0"/>
              </a:spcBef>
              <a:spcAft>
                <a:spcPts val="0"/>
              </a:spcAft>
              <a:buClr>
                <a:schemeClr val="dk2"/>
              </a:buClr>
              <a:buSzPts val="3200"/>
              <a:buFont typeface="Lato"/>
              <a:buNone/>
              <a:defRPr b="1">
                <a:solidFill>
                  <a:schemeClr val="dk2"/>
                </a:solidFill>
                <a:latin typeface="Lato"/>
                <a:ea typeface="Lato"/>
                <a:cs typeface="Lato"/>
                <a:sym typeface="Lato"/>
              </a:defRPr>
            </a:lvl9pPr>
          </a:lstStyle>
          <a:p>
            <a:endParaRPr/>
          </a:p>
        </p:txBody>
      </p:sp>
      <p:sp>
        <p:nvSpPr>
          <p:cNvPr id="627" name="Google Shape;627;p88"/>
          <p:cNvSpPr txBox="1">
            <a:spLocks noGrp="1"/>
          </p:cNvSpPr>
          <p:nvPr>
            <p:ph type="body" idx="2"/>
          </p:nvPr>
        </p:nvSpPr>
        <p:spPr>
          <a:xfrm>
            <a:off x="471900" y="1233275"/>
            <a:ext cx="24810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accent6"/>
              </a:buClr>
              <a:buSzPts val="2400"/>
              <a:buChar char="●"/>
              <a:defRPr>
                <a:solidFill>
                  <a:schemeClr val="accent6"/>
                </a:solidFill>
              </a:defRPr>
            </a:lvl1pPr>
            <a:lvl2pPr marL="914400" lvl="1" indent="-361950" rtl="0">
              <a:spcBef>
                <a:spcPts val="1600"/>
              </a:spcBef>
              <a:spcAft>
                <a:spcPts val="0"/>
              </a:spcAft>
              <a:buClr>
                <a:schemeClr val="accent6"/>
              </a:buClr>
              <a:buSzPts val="2100"/>
              <a:buChar char="○"/>
              <a:defRPr>
                <a:solidFill>
                  <a:schemeClr val="accent6"/>
                </a:solidFill>
              </a:defRPr>
            </a:lvl2pPr>
            <a:lvl3pPr marL="1371600" lvl="2" indent="-304800" rtl="0">
              <a:spcBef>
                <a:spcPts val="1600"/>
              </a:spcBef>
              <a:spcAft>
                <a:spcPts val="0"/>
              </a:spcAft>
              <a:buClr>
                <a:schemeClr val="accent6"/>
              </a:buClr>
              <a:buSzPts val="1200"/>
              <a:buChar char="■"/>
              <a:defRPr sz="1200">
                <a:solidFill>
                  <a:schemeClr val="accent6"/>
                </a:solidFill>
              </a:defRPr>
            </a:lvl3pPr>
            <a:lvl4pPr marL="1828800" lvl="3" indent="-304800" rtl="0">
              <a:spcBef>
                <a:spcPts val="1600"/>
              </a:spcBef>
              <a:spcAft>
                <a:spcPts val="0"/>
              </a:spcAft>
              <a:buClr>
                <a:schemeClr val="accent6"/>
              </a:buClr>
              <a:buSzPts val="1200"/>
              <a:buChar char="●"/>
              <a:defRPr sz="1200">
                <a:solidFill>
                  <a:schemeClr val="accent6"/>
                </a:solidFill>
              </a:defRPr>
            </a:lvl4pPr>
            <a:lvl5pPr marL="2286000" lvl="4" indent="-304800" rtl="0">
              <a:spcBef>
                <a:spcPts val="1600"/>
              </a:spcBef>
              <a:spcAft>
                <a:spcPts val="0"/>
              </a:spcAft>
              <a:buClr>
                <a:schemeClr val="accent6"/>
              </a:buClr>
              <a:buSzPts val="1200"/>
              <a:buChar char="○"/>
              <a:defRPr sz="1200">
                <a:solidFill>
                  <a:schemeClr val="accent6"/>
                </a:solidFill>
              </a:defRPr>
            </a:lvl5pPr>
            <a:lvl6pPr marL="2743200" lvl="5" indent="-304800" rtl="0">
              <a:spcBef>
                <a:spcPts val="1600"/>
              </a:spcBef>
              <a:spcAft>
                <a:spcPts val="0"/>
              </a:spcAft>
              <a:buClr>
                <a:schemeClr val="accent6"/>
              </a:buClr>
              <a:buSzPts val="1200"/>
              <a:buChar char="■"/>
              <a:defRPr sz="1200">
                <a:solidFill>
                  <a:schemeClr val="accent6"/>
                </a:solidFill>
              </a:defRPr>
            </a:lvl6pPr>
            <a:lvl7pPr marL="3200400" lvl="6" indent="-304800" rtl="0">
              <a:spcBef>
                <a:spcPts val="1600"/>
              </a:spcBef>
              <a:spcAft>
                <a:spcPts val="0"/>
              </a:spcAft>
              <a:buClr>
                <a:schemeClr val="accent6"/>
              </a:buClr>
              <a:buSzPts val="1200"/>
              <a:buChar char="●"/>
              <a:defRPr sz="1200">
                <a:solidFill>
                  <a:schemeClr val="accent6"/>
                </a:solidFill>
              </a:defRPr>
            </a:lvl7pPr>
            <a:lvl8pPr marL="3657600" lvl="7" indent="-304800" rtl="0">
              <a:spcBef>
                <a:spcPts val="1600"/>
              </a:spcBef>
              <a:spcAft>
                <a:spcPts val="0"/>
              </a:spcAft>
              <a:buClr>
                <a:schemeClr val="accent6"/>
              </a:buClr>
              <a:buSzPts val="1200"/>
              <a:buChar char="○"/>
              <a:defRPr sz="1200">
                <a:solidFill>
                  <a:schemeClr val="accent6"/>
                </a:solidFill>
              </a:defRPr>
            </a:lvl8pPr>
            <a:lvl9pPr marL="4114800" lvl="8" indent="-304800" rtl="0">
              <a:spcBef>
                <a:spcPts val="1600"/>
              </a:spcBef>
              <a:spcAft>
                <a:spcPts val="1600"/>
              </a:spcAft>
              <a:buClr>
                <a:schemeClr val="accent6"/>
              </a:buClr>
              <a:buSzPts val="1200"/>
              <a:buChar char="■"/>
              <a:defRPr sz="1200">
                <a:solidFill>
                  <a:schemeClr val="accent6"/>
                </a:solidFill>
              </a:defRPr>
            </a:lvl9pPr>
          </a:lstStyle>
          <a:p>
            <a:endParaRPr/>
          </a:p>
        </p:txBody>
      </p:sp>
      <p:sp>
        <p:nvSpPr>
          <p:cNvPr id="628" name="Google Shape;628;p88"/>
          <p:cNvSpPr txBox="1">
            <a:spLocks noGrp="1"/>
          </p:cNvSpPr>
          <p:nvPr>
            <p:ph type="body" idx="3"/>
          </p:nvPr>
        </p:nvSpPr>
        <p:spPr>
          <a:xfrm>
            <a:off x="3325760" y="1233275"/>
            <a:ext cx="25692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accent6"/>
              </a:buClr>
              <a:buSzPts val="2400"/>
              <a:buChar char="●"/>
              <a:defRPr>
                <a:solidFill>
                  <a:schemeClr val="accent6"/>
                </a:solidFill>
              </a:defRPr>
            </a:lvl1pPr>
            <a:lvl2pPr marL="914400" lvl="1" indent="-361950" rtl="0">
              <a:spcBef>
                <a:spcPts val="1600"/>
              </a:spcBef>
              <a:spcAft>
                <a:spcPts val="0"/>
              </a:spcAft>
              <a:buClr>
                <a:schemeClr val="accent6"/>
              </a:buClr>
              <a:buSzPts val="2100"/>
              <a:buChar char="○"/>
              <a:defRPr>
                <a:solidFill>
                  <a:schemeClr val="accent6"/>
                </a:solidFill>
              </a:defRPr>
            </a:lvl2pPr>
            <a:lvl3pPr marL="1371600" lvl="2" indent="-304800" rtl="0">
              <a:spcBef>
                <a:spcPts val="1600"/>
              </a:spcBef>
              <a:spcAft>
                <a:spcPts val="0"/>
              </a:spcAft>
              <a:buClr>
                <a:schemeClr val="accent6"/>
              </a:buClr>
              <a:buSzPts val="1200"/>
              <a:buChar char="■"/>
              <a:defRPr sz="1200">
                <a:solidFill>
                  <a:schemeClr val="accent6"/>
                </a:solidFill>
              </a:defRPr>
            </a:lvl3pPr>
            <a:lvl4pPr marL="1828800" lvl="3" indent="-304800" rtl="0">
              <a:spcBef>
                <a:spcPts val="1600"/>
              </a:spcBef>
              <a:spcAft>
                <a:spcPts val="0"/>
              </a:spcAft>
              <a:buClr>
                <a:schemeClr val="accent6"/>
              </a:buClr>
              <a:buSzPts val="1200"/>
              <a:buChar char="●"/>
              <a:defRPr sz="1200">
                <a:solidFill>
                  <a:schemeClr val="accent6"/>
                </a:solidFill>
              </a:defRPr>
            </a:lvl4pPr>
            <a:lvl5pPr marL="2286000" lvl="4" indent="-304800" rtl="0">
              <a:spcBef>
                <a:spcPts val="1600"/>
              </a:spcBef>
              <a:spcAft>
                <a:spcPts val="0"/>
              </a:spcAft>
              <a:buClr>
                <a:schemeClr val="accent6"/>
              </a:buClr>
              <a:buSzPts val="1200"/>
              <a:buChar char="○"/>
              <a:defRPr sz="1200">
                <a:solidFill>
                  <a:schemeClr val="accent6"/>
                </a:solidFill>
              </a:defRPr>
            </a:lvl5pPr>
            <a:lvl6pPr marL="2743200" lvl="5" indent="-304800" rtl="0">
              <a:spcBef>
                <a:spcPts val="1600"/>
              </a:spcBef>
              <a:spcAft>
                <a:spcPts val="0"/>
              </a:spcAft>
              <a:buClr>
                <a:schemeClr val="accent6"/>
              </a:buClr>
              <a:buSzPts val="1200"/>
              <a:buChar char="■"/>
              <a:defRPr sz="1200">
                <a:solidFill>
                  <a:schemeClr val="accent6"/>
                </a:solidFill>
              </a:defRPr>
            </a:lvl6pPr>
            <a:lvl7pPr marL="3200400" lvl="6" indent="-304800" rtl="0">
              <a:spcBef>
                <a:spcPts val="1600"/>
              </a:spcBef>
              <a:spcAft>
                <a:spcPts val="0"/>
              </a:spcAft>
              <a:buClr>
                <a:schemeClr val="accent6"/>
              </a:buClr>
              <a:buSzPts val="1200"/>
              <a:buChar char="●"/>
              <a:defRPr sz="1200">
                <a:solidFill>
                  <a:schemeClr val="accent6"/>
                </a:solidFill>
              </a:defRPr>
            </a:lvl7pPr>
            <a:lvl8pPr marL="3657600" lvl="7" indent="-304800" rtl="0">
              <a:spcBef>
                <a:spcPts val="1600"/>
              </a:spcBef>
              <a:spcAft>
                <a:spcPts val="0"/>
              </a:spcAft>
              <a:buClr>
                <a:schemeClr val="accent6"/>
              </a:buClr>
              <a:buSzPts val="1200"/>
              <a:buChar char="○"/>
              <a:defRPr sz="1200">
                <a:solidFill>
                  <a:schemeClr val="accent6"/>
                </a:solidFill>
              </a:defRPr>
            </a:lvl8pPr>
            <a:lvl9pPr marL="4114800" lvl="8" indent="-304800" rtl="0">
              <a:spcBef>
                <a:spcPts val="1600"/>
              </a:spcBef>
              <a:spcAft>
                <a:spcPts val="1600"/>
              </a:spcAft>
              <a:buClr>
                <a:schemeClr val="accent6"/>
              </a:buClr>
              <a:buSzPts val="1200"/>
              <a:buChar char="■"/>
              <a:defRPr sz="1200">
                <a:solidFill>
                  <a:schemeClr val="accent6"/>
                </a:solidFill>
              </a:defRPr>
            </a:lvl9pPr>
          </a:lstStyle>
          <a:p>
            <a:endParaRPr/>
          </a:p>
        </p:txBody>
      </p:sp>
      <p:sp>
        <p:nvSpPr>
          <p:cNvPr id="629" name="Google Shape;629;p88"/>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630" name="Google Shape;630;p88"/>
          <p:cNvGrpSpPr/>
          <p:nvPr/>
        </p:nvGrpSpPr>
        <p:grpSpPr>
          <a:xfrm>
            <a:off x="152400" y="4779450"/>
            <a:ext cx="3571875" cy="273600"/>
            <a:chOff x="152400" y="4779450"/>
            <a:chExt cx="3571875" cy="273600"/>
          </a:xfrm>
        </p:grpSpPr>
        <p:pic>
          <p:nvPicPr>
            <p:cNvPr id="631" name="Google Shape;631;p88" descr="Social media icons for: Twitter, Facebook, LinkedIn, Instagram, Pinterest, and YouTube"/>
            <p:cNvPicPr preferRelativeResize="0"/>
            <p:nvPr/>
          </p:nvPicPr>
          <p:blipFill>
            <a:blip r:embed="rId2">
              <a:alphaModFix/>
            </a:blip>
            <a:stretch>
              <a:fillRect/>
            </a:stretch>
          </p:blipFill>
          <p:spPr>
            <a:xfrm>
              <a:off x="152400" y="4882300"/>
              <a:ext cx="1229306" cy="170750"/>
            </a:xfrm>
            <a:prstGeom prst="rect">
              <a:avLst/>
            </a:prstGeom>
            <a:noFill/>
            <a:ln>
              <a:noFill/>
            </a:ln>
          </p:spPr>
        </p:pic>
        <p:sp>
          <p:nvSpPr>
            <p:cNvPr id="632" name="Google Shape;632;p88"/>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633" name="Google Shape;633;p88"/>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accent6"/>
                </a:solidFill>
                <a:latin typeface="Lato"/>
                <a:ea typeface="Lato"/>
                <a:cs typeface="Lato"/>
                <a:sym typeface="Lato"/>
              </a:rPr>
              <a:t>© 20</a:t>
            </a:r>
            <a:r>
              <a:rPr lang="en" sz="700">
                <a:solidFill>
                  <a:schemeClr val="accent6"/>
                </a:solidFill>
                <a:latin typeface="Lato"/>
                <a:ea typeface="Lato"/>
                <a:cs typeface="Lato"/>
                <a:sym typeface="Lato"/>
              </a:rPr>
              <a:t>20</a:t>
            </a:r>
            <a:r>
              <a:rPr lang="en" sz="700" b="0" i="0" u="none" strike="noStrike" cap="none">
                <a:solidFill>
                  <a:schemeClr val="accent6"/>
                </a:solidFill>
                <a:latin typeface="Lato"/>
                <a:ea typeface="Lato"/>
                <a:cs typeface="Lato"/>
                <a:sym typeface="Lato"/>
              </a:rPr>
              <a:t> </a:t>
            </a:r>
            <a:r>
              <a:rPr lang="en" sz="700" b="1" i="0" u="none" strike="noStrike" cap="none">
                <a:solidFill>
                  <a:schemeClr val="accent6"/>
                </a:solidFill>
                <a:latin typeface="Lato"/>
                <a:ea typeface="Lato"/>
                <a:cs typeface="Lato"/>
                <a:sym typeface="Lato"/>
              </a:rPr>
              <a:t>CAST | Until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earning </a:t>
            </a:r>
            <a:r>
              <a:rPr lang="en" sz="700" b="1">
                <a:solidFill>
                  <a:schemeClr val="accent6"/>
                </a:solidFill>
                <a:latin typeface="Lato"/>
                <a:ea typeface="Lato"/>
                <a:cs typeface="Lato"/>
                <a:sym typeface="Lato"/>
              </a:rPr>
              <a:t>h</a:t>
            </a:r>
            <a:r>
              <a:rPr lang="en" sz="700" b="1" i="0" u="none" strike="noStrike" cap="none">
                <a:solidFill>
                  <a:schemeClr val="accent6"/>
                </a:solidFill>
                <a:latin typeface="Lato"/>
                <a:ea typeface="Lato"/>
                <a:cs typeface="Lato"/>
                <a:sym typeface="Lato"/>
              </a:rPr>
              <a:t>as </a:t>
            </a:r>
            <a:r>
              <a:rPr lang="en" sz="700" b="1">
                <a:solidFill>
                  <a:schemeClr val="accent6"/>
                </a:solidFill>
                <a:latin typeface="Lato"/>
                <a:ea typeface="Lato"/>
                <a:cs typeface="Lato"/>
                <a:sym typeface="Lato"/>
              </a:rPr>
              <a:t>n</a:t>
            </a:r>
            <a:r>
              <a:rPr lang="en" sz="700" b="1" i="0" u="none" strike="noStrike" cap="none">
                <a:solidFill>
                  <a:schemeClr val="accent6"/>
                </a:solidFill>
                <a:latin typeface="Lato"/>
                <a:ea typeface="Lato"/>
                <a:cs typeface="Lato"/>
                <a:sym typeface="Lato"/>
              </a:rPr>
              <a:t>o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imits</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four columns - top">
  <p:cSld name="TITLE_AND_TWO_COLUMNS_1_2_1">
    <p:bg>
      <p:bgPr>
        <a:solidFill>
          <a:schemeClr val="dk2"/>
        </a:solidFill>
        <a:effectLst/>
      </p:bgPr>
    </p:bg>
    <p:spTree>
      <p:nvGrpSpPr>
        <p:cNvPr id="1" name="Shape 634"/>
        <p:cNvGrpSpPr/>
        <p:nvPr/>
      </p:nvGrpSpPr>
      <p:grpSpPr>
        <a:xfrm>
          <a:off x="0" y="0"/>
          <a:ext cx="0" cy="0"/>
          <a:chOff x="0" y="0"/>
          <a:chExt cx="0" cy="0"/>
        </a:xfrm>
      </p:grpSpPr>
      <p:sp>
        <p:nvSpPr>
          <p:cNvPr id="635" name="Google Shape;635;p89"/>
          <p:cNvSpPr txBox="1">
            <a:spLocks noGrp="1"/>
          </p:cNvSpPr>
          <p:nvPr>
            <p:ph type="body" idx="1"/>
          </p:nvPr>
        </p:nvSpPr>
        <p:spPr>
          <a:xfrm>
            <a:off x="7146131" y="1233275"/>
            <a:ext cx="19623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accent6"/>
              </a:buClr>
              <a:buSzPts val="2400"/>
              <a:buChar char="●"/>
              <a:defRPr>
                <a:solidFill>
                  <a:schemeClr val="accent6"/>
                </a:solidFill>
              </a:defRPr>
            </a:lvl1pPr>
            <a:lvl2pPr marL="914400" lvl="1" indent="-361950" rtl="0">
              <a:spcBef>
                <a:spcPts val="1600"/>
              </a:spcBef>
              <a:spcAft>
                <a:spcPts val="0"/>
              </a:spcAft>
              <a:buClr>
                <a:schemeClr val="accent6"/>
              </a:buClr>
              <a:buSzPts val="2100"/>
              <a:buChar char="○"/>
              <a:defRPr>
                <a:solidFill>
                  <a:schemeClr val="accent6"/>
                </a:solidFill>
              </a:defRPr>
            </a:lvl2pPr>
            <a:lvl3pPr marL="1371600" lvl="2" indent="-304800" rtl="0">
              <a:spcBef>
                <a:spcPts val="1600"/>
              </a:spcBef>
              <a:spcAft>
                <a:spcPts val="0"/>
              </a:spcAft>
              <a:buClr>
                <a:schemeClr val="accent6"/>
              </a:buClr>
              <a:buSzPts val="1200"/>
              <a:buChar char="■"/>
              <a:defRPr sz="1200">
                <a:solidFill>
                  <a:schemeClr val="accent6"/>
                </a:solidFill>
              </a:defRPr>
            </a:lvl3pPr>
            <a:lvl4pPr marL="1828800" lvl="3" indent="-304800" rtl="0">
              <a:spcBef>
                <a:spcPts val="1600"/>
              </a:spcBef>
              <a:spcAft>
                <a:spcPts val="0"/>
              </a:spcAft>
              <a:buClr>
                <a:schemeClr val="accent6"/>
              </a:buClr>
              <a:buSzPts val="1200"/>
              <a:buChar char="●"/>
              <a:defRPr sz="1200">
                <a:solidFill>
                  <a:schemeClr val="accent6"/>
                </a:solidFill>
              </a:defRPr>
            </a:lvl4pPr>
            <a:lvl5pPr marL="2286000" lvl="4" indent="-304800" rtl="0">
              <a:spcBef>
                <a:spcPts val="1600"/>
              </a:spcBef>
              <a:spcAft>
                <a:spcPts val="0"/>
              </a:spcAft>
              <a:buClr>
                <a:schemeClr val="accent6"/>
              </a:buClr>
              <a:buSzPts val="1200"/>
              <a:buChar char="○"/>
              <a:defRPr sz="1200">
                <a:solidFill>
                  <a:schemeClr val="accent6"/>
                </a:solidFill>
              </a:defRPr>
            </a:lvl5pPr>
            <a:lvl6pPr marL="2743200" lvl="5" indent="-304800" rtl="0">
              <a:spcBef>
                <a:spcPts val="1600"/>
              </a:spcBef>
              <a:spcAft>
                <a:spcPts val="0"/>
              </a:spcAft>
              <a:buClr>
                <a:schemeClr val="accent6"/>
              </a:buClr>
              <a:buSzPts val="1200"/>
              <a:buChar char="■"/>
              <a:defRPr sz="1200">
                <a:solidFill>
                  <a:schemeClr val="accent6"/>
                </a:solidFill>
              </a:defRPr>
            </a:lvl6pPr>
            <a:lvl7pPr marL="3200400" lvl="6" indent="-304800" rtl="0">
              <a:spcBef>
                <a:spcPts val="1600"/>
              </a:spcBef>
              <a:spcAft>
                <a:spcPts val="0"/>
              </a:spcAft>
              <a:buClr>
                <a:schemeClr val="accent6"/>
              </a:buClr>
              <a:buSzPts val="1200"/>
              <a:buChar char="●"/>
              <a:defRPr sz="1200">
                <a:solidFill>
                  <a:schemeClr val="accent6"/>
                </a:solidFill>
              </a:defRPr>
            </a:lvl7pPr>
            <a:lvl8pPr marL="3657600" lvl="7" indent="-304800" rtl="0">
              <a:spcBef>
                <a:spcPts val="1600"/>
              </a:spcBef>
              <a:spcAft>
                <a:spcPts val="0"/>
              </a:spcAft>
              <a:buClr>
                <a:schemeClr val="accent6"/>
              </a:buClr>
              <a:buSzPts val="1200"/>
              <a:buChar char="○"/>
              <a:defRPr sz="1200">
                <a:solidFill>
                  <a:schemeClr val="accent6"/>
                </a:solidFill>
              </a:defRPr>
            </a:lvl8pPr>
            <a:lvl9pPr marL="4114800" lvl="8" indent="-304800" rtl="0">
              <a:spcBef>
                <a:spcPts val="1600"/>
              </a:spcBef>
              <a:spcAft>
                <a:spcPts val="1600"/>
              </a:spcAft>
              <a:buClr>
                <a:schemeClr val="accent6"/>
              </a:buClr>
              <a:buSzPts val="1200"/>
              <a:buChar char="■"/>
              <a:defRPr sz="1200">
                <a:solidFill>
                  <a:schemeClr val="accent6"/>
                </a:solidFill>
              </a:defRPr>
            </a:lvl9pPr>
          </a:lstStyle>
          <a:p>
            <a:endParaRPr/>
          </a:p>
        </p:txBody>
      </p:sp>
      <p:sp>
        <p:nvSpPr>
          <p:cNvPr id="636" name="Google Shape;636;p89" descr="null"/>
          <p:cNvSpPr/>
          <p:nvPr/>
        </p:nvSpPr>
        <p:spPr>
          <a:xfrm>
            <a:off x="-74950" y="-36525"/>
            <a:ext cx="9227700" cy="1034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9"/>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Lato"/>
              <a:buNone/>
              <a:defRPr b="1">
                <a:solidFill>
                  <a:schemeClr val="dk2"/>
                </a:solidFill>
                <a:latin typeface="Lato"/>
                <a:ea typeface="Lato"/>
                <a:cs typeface="Lato"/>
                <a:sym typeface="Lato"/>
              </a:defRPr>
            </a:lvl1pPr>
            <a:lvl2pPr lvl="1" rtl="0">
              <a:spcBef>
                <a:spcPts val="0"/>
              </a:spcBef>
              <a:spcAft>
                <a:spcPts val="0"/>
              </a:spcAft>
              <a:buSzPts val="3200"/>
              <a:buFont typeface="Lato"/>
              <a:buNone/>
              <a:defRPr b="1">
                <a:latin typeface="Lato"/>
                <a:ea typeface="Lato"/>
                <a:cs typeface="Lato"/>
                <a:sym typeface="Lato"/>
              </a:defRPr>
            </a:lvl2pPr>
            <a:lvl3pPr lvl="2" rtl="0">
              <a:spcBef>
                <a:spcPts val="0"/>
              </a:spcBef>
              <a:spcAft>
                <a:spcPts val="0"/>
              </a:spcAft>
              <a:buSzPts val="3200"/>
              <a:buFont typeface="Lato"/>
              <a:buNone/>
              <a:defRPr b="1">
                <a:latin typeface="Lato"/>
                <a:ea typeface="Lato"/>
                <a:cs typeface="Lato"/>
                <a:sym typeface="Lato"/>
              </a:defRPr>
            </a:lvl3pPr>
            <a:lvl4pPr lvl="3" rtl="0">
              <a:spcBef>
                <a:spcPts val="0"/>
              </a:spcBef>
              <a:spcAft>
                <a:spcPts val="0"/>
              </a:spcAft>
              <a:buSzPts val="3200"/>
              <a:buFont typeface="Lato"/>
              <a:buNone/>
              <a:defRPr b="1">
                <a:latin typeface="Lato"/>
                <a:ea typeface="Lato"/>
                <a:cs typeface="Lato"/>
                <a:sym typeface="Lato"/>
              </a:defRPr>
            </a:lvl4pPr>
            <a:lvl5pPr lvl="4" rtl="0">
              <a:spcBef>
                <a:spcPts val="0"/>
              </a:spcBef>
              <a:spcAft>
                <a:spcPts val="0"/>
              </a:spcAft>
              <a:buSzPts val="3200"/>
              <a:buFont typeface="Lato"/>
              <a:buNone/>
              <a:defRPr b="1">
                <a:latin typeface="Lato"/>
                <a:ea typeface="Lato"/>
                <a:cs typeface="Lato"/>
                <a:sym typeface="Lato"/>
              </a:defRPr>
            </a:lvl5pPr>
            <a:lvl6pPr lvl="5" rtl="0">
              <a:spcBef>
                <a:spcPts val="0"/>
              </a:spcBef>
              <a:spcAft>
                <a:spcPts val="0"/>
              </a:spcAft>
              <a:buSzPts val="3200"/>
              <a:buFont typeface="Lato"/>
              <a:buNone/>
              <a:defRPr b="1">
                <a:latin typeface="Lato"/>
                <a:ea typeface="Lato"/>
                <a:cs typeface="Lato"/>
                <a:sym typeface="Lato"/>
              </a:defRPr>
            </a:lvl6pPr>
            <a:lvl7pPr lvl="6" rtl="0">
              <a:spcBef>
                <a:spcPts val="0"/>
              </a:spcBef>
              <a:spcAft>
                <a:spcPts val="0"/>
              </a:spcAft>
              <a:buSzPts val="3200"/>
              <a:buFont typeface="Lato"/>
              <a:buNone/>
              <a:defRPr b="1">
                <a:latin typeface="Lato"/>
                <a:ea typeface="Lato"/>
                <a:cs typeface="Lato"/>
                <a:sym typeface="Lato"/>
              </a:defRPr>
            </a:lvl7pPr>
            <a:lvl8pPr lvl="7" rtl="0">
              <a:spcBef>
                <a:spcPts val="0"/>
              </a:spcBef>
              <a:spcAft>
                <a:spcPts val="0"/>
              </a:spcAft>
              <a:buSzPts val="3200"/>
              <a:buFont typeface="Lato"/>
              <a:buNone/>
              <a:defRPr b="1">
                <a:latin typeface="Lato"/>
                <a:ea typeface="Lato"/>
                <a:cs typeface="Lato"/>
                <a:sym typeface="Lato"/>
              </a:defRPr>
            </a:lvl8pPr>
            <a:lvl9pPr lvl="8" rtl="0">
              <a:spcBef>
                <a:spcPts val="0"/>
              </a:spcBef>
              <a:spcAft>
                <a:spcPts val="0"/>
              </a:spcAft>
              <a:buSzPts val="3200"/>
              <a:buFont typeface="Lato"/>
              <a:buNone/>
              <a:defRPr b="1">
                <a:latin typeface="Lato"/>
                <a:ea typeface="Lato"/>
                <a:cs typeface="Lato"/>
                <a:sym typeface="Lato"/>
              </a:defRPr>
            </a:lvl9pPr>
          </a:lstStyle>
          <a:p>
            <a:endParaRPr/>
          </a:p>
        </p:txBody>
      </p:sp>
      <p:sp>
        <p:nvSpPr>
          <p:cNvPr id="638" name="Google Shape;638;p89"/>
          <p:cNvSpPr txBox="1">
            <a:spLocks noGrp="1"/>
          </p:cNvSpPr>
          <p:nvPr>
            <p:ph type="body" idx="2"/>
          </p:nvPr>
        </p:nvSpPr>
        <p:spPr>
          <a:xfrm>
            <a:off x="471900" y="1233275"/>
            <a:ext cx="18951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accent6"/>
              </a:buClr>
              <a:buSzPts val="2400"/>
              <a:buChar char="●"/>
              <a:defRPr>
                <a:solidFill>
                  <a:schemeClr val="accent6"/>
                </a:solidFill>
              </a:defRPr>
            </a:lvl1pPr>
            <a:lvl2pPr marL="914400" lvl="1" indent="-361950" rtl="0">
              <a:spcBef>
                <a:spcPts val="1600"/>
              </a:spcBef>
              <a:spcAft>
                <a:spcPts val="0"/>
              </a:spcAft>
              <a:buClr>
                <a:schemeClr val="accent6"/>
              </a:buClr>
              <a:buSzPts val="2100"/>
              <a:buChar char="○"/>
              <a:defRPr>
                <a:solidFill>
                  <a:schemeClr val="accent6"/>
                </a:solidFill>
              </a:defRPr>
            </a:lvl2pPr>
            <a:lvl3pPr marL="1371600" lvl="2" indent="-304800" rtl="0">
              <a:spcBef>
                <a:spcPts val="1600"/>
              </a:spcBef>
              <a:spcAft>
                <a:spcPts val="0"/>
              </a:spcAft>
              <a:buClr>
                <a:schemeClr val="accent6"/>
              </a:buClr>
              <a:buSzPts val="1200"/>
              <a:buChar char="■"/>
              <a:defRPr sz="1200">
                <a:solidFill>
                  <a:schemeClr val="accent6"/>
                </a:solidFill>
              </a:defRPr>
            </a:lvl3pPr>
            <a:lvl4pPr marL="1828800" lvl="3" indent="-304800" rtl="0">
              <a:spcBef>
                <a:spcPts val="1600"/>
              </a:spcBef>
              <a:spcAft>
                <a:spcPts val="0"/>
              </a:spcAft>
              <a:buClr>
                <a:schemeClr val="accent6"/>
              </a:buClr>
              <a:buSzPts val="1200"/>
              <a:buChar char="●"/>
              <a:defRPr sz="1200">
                <a:solidFill>
                  <a:schemeClr val="accent6"/>
                </a:solidFill>
              </a:defRPr>
            </a:lvl4pPr>
            <a:lvl5pPr marL="2286000" lvl="4" indent="-304800" rtl="0">
              <a:spcBef>
                <a:spcPts val="1600"/>
              </a:spcBef>
              <a:spcAft>
                <a:spcPts val="0"/>
              </a:spcAft>
              <a:buClr>
                <a:schemeClr val="accent6"/>
              </a:buClr>
              <a:buSzPts val="1200"/>
              <a:buChar char="○"/>
              <a:defRPr sz="1200">
                <a:solidFill>
                  <a:schemeClr val="accent6"/>
                </a:solidFill>
              </a:defRPr>
            </a:lvl5pPr>
            <a:lvl6pPr marL="2743200" lvl="5" indent="-304800" rtl="0">
              <a:spcBef>
                <a:spcPts val="1600"/>
              </a:spcBef>
              <a:spcAft>
                <a:spcPts val="0"/>
              </a:spcAft>
              <a:buClr>
                <a:schemeClr val="accent6"/>
              </a:buClr>
              <a:buSzPts val="1200"/>
              <a:buChar char="■"/>
              <a:defRPr sz="1200">
                <a:solidFill>
                  <a:schemeClr val="accent6"/>
                </a:solidFill>
              </a:defRPr>
            </a:lvl6pPr>
            <a:lvl7pPr marL="3200400" lvl="6" indent="-304800" rtl="0">
              <a:spcBef>
                <a:spcPts val="1600"/>
              </a:spcBef>
              <a:spcAft>
                <a:spcPts val="0"/>
              </a:spcAft>
              <a:buClr>
                <a:schemeClr val="accent6"/>
              </a:buClr>
              <a:buSzPts val="1200"/>
              <a:buChar char="●"/>
              <a:defRPr sz="1200">
                <a:solidFill>
                  <a:schemeClr val="accent6"/>
                </a:solidFill>
              </a:defRPr>
            </a:lvl7pPr>
            <a:lvl8pPr marL="3657600" lvl="7" indent="-304800" rtl="0">
              <a:spcBef>
                <a:spcPts val="1600"/>
              </a:spcBef>
              <a:spcAft>
                <a:spcPts val="0"/>
              </a:spcAft>
              <a:buClr>
                <a:schemeClr val="accent6"/>
              </a:buClr>
              <a:buSzPts val="1200"/>
              <a:buChar char="○"/>
              <a:defRPr sz="1200">
                <a:solidFill>
                  <a:schemeClr val="accent6"/>
                </a:solidFill>
              </a:defRPr>
            </a:lvl8pPr>
            <a:lvl9pPr marL="4114800" lvl="8" indent="-304800" rtl="0">
              <a:spcBef>
                <a:spcPts val="1600"/>
              </a:spcBef>
              <a:spcAft>
                <a:spcPts val="1600"/>
              </a:spcAft>
              <a:buClr>
                <a:schemeClr val="accent6"/>
              </a:buClr>
              <a:buSzPts val="1200"/>
              <a:buChar char="■"/>
              <a:defRPr sz="1200">
                <a:solidFill>
                  <a:schemeClr val="accent6"/>
                </a:solidFill>
              </a:defRPr>
            </a:lvl9pPr>
          </a:lstStyle>
          <a:p>
            <a:endParaRPr/>
          </a:p>
        </p:txBody>
      </p:sp>
      <p:sp>
        <p:nvSpPr>
          <p:cNvPr id="639" name="Google Shape;639;p89"/>
          <p:cNvSpPr txBox="1">
            <a:spLocks noGrp="1"/>
          </p:cNvSpPr>
          <p:nvPr>
            <p:ph type="body" idx="3"/>
          </p:nvPr>
        </p:nvSpPr>
        <p:spPr>
          <a:xfrm>
            <a:off x="2651722" y="1233275"/>
            <a:ext cx="19623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accent6"/>
              </a:buClr>
              <a:buSzPts val="2400"/>
              <a:buChar char="●"/>
              <a:defRPr>
                <a:solidFill>
                  <a:schemeClr val="accent6"/>
                </a:solidFill>
              </a:defRPr>
            </a:lvl1pPr>
            <a:lvl2pPr marL="914400" lvl="1" indent="-361950" rtl="0">
              <a:spcBef>
                <a:spcPts val="1600"/>
              </a:spcBef>
              <a:spcAft>
                <a:spcPts val="0"/>
              </a:spcAft>
              <a:buClr>
                <a:schemeClr val="accent6"/>
              </a:buClr>
              <a:buSzPts val="2100"/>
              <a:buChar char="○"/>
              <a:defRPr>
                <a:solidFill>
                  <a:schemeClr val="accent6"/>
                </a:solidFill>
              </a:defRPr>
            </a:lvl2pPr>
            <a:lvl3pPr marL="1371600" lvl="2" indent="-304800" rtl="0">
              <a:spcBef>
                <a:spcPts val="1600"/>
              </a:spcBef>
              <a:spcAft>
                <a:spcPts val="0"/>
              </a:spcAft>
              <a:buClr>
                <a:schemeClr val="accent6"/>
              </a:buClr>
              <a:buSzPts val="1200"/>
              <a:buChar char="■"/>
              <a:defRPr sz="1200">
                <a:solidFill>
                  <a:schemeClr val="accent6"/>
                </a:solidFill>
              </a:defRPr>
            </a:lvl3pPr>
            <a:lvl4pPr marL="1828800" lvl="3" indent="-304800" rtl="0">
              <a:spcBef>
                <a:spcPts val="1600"/>
              </a:spcBef>
              <a:spcAft>
                <a:spcPts val="0"/>
              </a:spcAft>
              <a:buClr>
                <a:schemeClr val="accent6"/>
              </a:buClr>
              <a:buSzPts val="1200"/>
              <a:buChar char="●"/>
              <a:defRPr sz="1200">
                <a:solidFill>
                  <a:schemeClr val="accent6"/>
                </a:solidFill>
              </a:defRPr>
            </a:lvl4pPr>
            <a:lvl5pPr marL="2286000" lvl="4" indent="-304800" rtl="0">
              <a:spcBef>
                <a:spcPts val="1600"/>
              </a:spcBef>
              <a:spcAft>
                <a:spcPts val="0"/>
              </a:spcAft>
              <a:buClr>
                <a:schemeClr val="accent6"/>
              </a:buClr>
              <a:buSzPts val="1200"/>
              <a:buChar char="○"/>
              <a:defRPr sz="1200">
                <a:solidFill>
                  <a:schemeClr val="accent6"/>
                </a:solidFill>
              </a:defRPr>
            </a:lvl5pPr>
            <a:lvl6pPr marL="2743200" lvl="5" indent="-304800" rtl="0">
              <a:spcBef>
                <a:spcPts val="1600"/>
              </a:spcBef>
              <a:spcAft>
                <a:spcPts val="0"/>
              </a:spcAft>
              <a:buClr>
                <a:schemeClr val="accent6"/>
              </a:buClr>
              <a:buSzPts val="1200"/>
              <a:buChar char="■"/>
              <a:defRPr sz="1200">
                <a:solidFill>
                  <a:schemeClr val="accent6"/>
                </a:solidFill>
              </a:defRPr>
            </a:lvl6pPr>
            <a:lvl7pPr marL="3200400" lvl="6" indent="-304800" rtl="0">
              <a:spcBef>
                <a:spcPts val="1600"/>
              </a:spcBef>
              <a:spcAft>
                <a:spcPts val="0"/>
              </a:spcAft>
              <a:buClr>
                <a:schemeClr val="accent6"/>
              </a:buClr>
              <a:buSzPts val="1200"/>
              <a:buChar char="●"/>
              <a:defRPr sz="1200">
                <a:solidFill>
                  <a:schemeClr val="accent6"/>
                </a:solidFill>
              </a:defRPr>
            </a:lvl7pPr>
            <a:lvl8pPr marL="3657600" lvl="7" indent="-304800" rtl="0">
              <a:spcBef>
                <a:spcPts val="1600"/>
              </a:spcBef>
              <a:spcAft>
                <a:spcPts val="0"/>
              </a:spcAft>
              <a:buClr>
                <a:schemeClr val="accent6"/>
              </a:buClr>
              <a:buSzPts val="1200"/>
              <a:buChar char="○"/>
              <a:defRPr sz="1200">
                <a:solidFill>
                  <a:schemeClr val="accent6"/>
                </a:solidFill>
              </a:defRPr>
            </a:lvl8pPr>
            <a:lvl9pPr marL="4114800" lvl="8" indent="-304800" rtl="0">
              <a:spcBef>
                <a:spcPts val="1600"/>
              </a:spcBef>
              <a:spcAft>
                <a:spcPts val="1600"/>
              </a:spcAft>
              <a:buClr>
                <a:schemeClr val="accent6"/>
              </a:buClr>
              <a:buSzPts val="1200"/>
              <a:buChar char="■"/>
              <a:defRPr sz="1200">
                <a:solidFill>
                  <a:schemeClr val="accent6"/>
                </a:solidFill>
              </a:defRPr>
            </a:lvl9pPr>
          </a:lstStyle>
          <a:p>
            <a:endParaRPr/>
          </a:p>
        </p:txBody>
      </p:sp>
      <p:sp>
        <p:nvSpPr>
          <p:cNvPr id="640" name="Google Shape;640;p89"/>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641" name="Google Shape;641;p89"/>
          <p:cNvGrpSpPr/>
          <p:nvPr/>
        </p:nvGrpSpPr>
        <p:grpSpPr>
          <a:xfrm>
            <a:off x="152400" y="4779450"/>
            <a:ext cx="3571875" cy="273600"/>
            <a:chOff x="152400" y="4779450"/>
            <a:chExt cx="3571875" cy="273600"/>
          </a:xfrm>
        </p:grpSpPr>
        <p:pic>
          <p:nvPicPr>
            <p:cNvPr id="642" name="Google Shape;642;p89" descr="Social media icons for: Twitter, Facebook, LinkedIn, Instagram, Pinterest, and YouTube"/>
            <p:cNvPicPr preferRelativeResize="0"/>
            <p:nvPr/>
          </p:nvPicPr>
          <p:blipFill>
            <a:blip r:embed="rId2">
              <a:alphaModFix/>
            </a:blip>
            <a:stretch>
              <a:fillRect/>
            </a:stretch>
          </p:blipFill>
          <p:spPr>
            <a:xfrm>
              <a:off x="152400" y="4882300"/>
              <a:ext cx="1229306" cy="170750"/>
            </a:xfrm>
            <a:prstGeom prst="rect">
              <a:avLst/>
            </a:prstGeom>
            <a:noFill/>
            <a:ln>
              <a:noFill/>
            </a:ln>
          </p:spPr>
        </p:pic>
        <p:sp>
          <p:nvSpPr>
            <p:cNvPr id="643" name="Google Shape;643;p89"/>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644" name="Google Shape;644;p89"/>
          <p:cNvSpPr txBox="1">
            <a:spLocks noGrp="1"/>
          </p:cNvSpPr>
          <p:nvPr>
            <p:ph type="body" idx="4"/>
          </p:nvPr>
        </p:nvSpPr>
        <p:spPr>
          <a:xfrm>
            <a:off x="4898931" y="1233275"/>
            <a:ext cx="19623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accent6"/>
              </a:buClr>
              <a:buSzPts val="2400"/>
              <a:buChar char="●"/>
              <a:defRPr>
                <a:solidFill>
                  <a:schemeClr val="accent6"/>
                </a:solidFill>
              </a:defRPr>
            </a:lvl1pPr>
            <a:lvl2pPr marL="914400" lvl="1" indent="-361950" rtl="0">
              <a:spcBef>
                <a:spcPts val="1600"/>
              </a:spcBef>
              <a:spcAft>
                <a:spcPts val="0"/>
              </a:spcAft>
              <a:buClr>
                <a:schemeClr val="accent6"/>
              </a:buClr>
              <a:buSzPts val="2100"/>
              <a:buChar char="○"/>
              <a:defRPr>
                <a:solidFill>
                  <a:schemeClr val="accent6"/>
                </a:solidFill>
              </a:defRPr>
            </a:lvl2pPr>
            <a:lvl3pPr marL="1371600" lvl="2" indent="-304800" rtl="0">
              <a:spcBef>
                <a:spcPts val="1600"/>
              </a:spcBef>
              <a:spcAft>
                <a:spcPts val="0"/>
              </a:spcAft>
              <a:buClr>
                <a:schemeClr val="accent6"/>
              </a:buClr>
              <a:buSzPts val="1200"/>
              <a:buChar char="■"/>
              <a:defRPr sz="1200">
                <a:solidFill>
                  <a:schemeClr val="accent6"/>
                </a:solidFill>
              </a:defRPr>
            </a:lvl3pPr>
            <a:lvl4pPr marL="1828800" lvl="3" indent="-304800" rtl="0">
              <a:spcBef>
                <a:spcPts val="1600"/>
              </a:spcBef>
              <a:spcAft>
                <a:spcPts val="0"/>
              </a:spcAft>
              <a:buClr>
                <a:schemeClr val="accent6"/>
              </a:buClr>
              <a:buSzPts val="1200"/>
              <a:buChar char="●"/>
              <a:defRPr sz="1200">
                <a:solidFill>
                  <a:schemeClr val="accent6"/>
                </a:solidFill>
              </a:defRPr>
            </a:lvl4pPr>
            <a:lvl5pPr marL="2286000" lvl="4" indent="-304800" rtl="0">
              <a:spcBef>
                <a:spcPts val="1600"/>
              </a:spcBef>
              <a:spcAft>
                <a:spcPts val="0"/>
              </a:spcAft>
              <a:buClr>
                <a:schemeClr val="accent6"/>
              </a:buClr>
              <a:buSzPts val="1200"/>
              <a:buChar char="○"/>
              <a:defRPr sz="1200">
                <a:solidFill>
                  <a:schemeClr val="accent6"/>
                </a:solidFill>
              </a:defRPr>
            </a:lvl5pPr>
            <a:lvl6pPr marL="2743200" lvl="5" indent="-304800" rtl="0">
              <a:spcBef>
                <a:spcPts val="1600"/>
              </a:spcBef>
              <a:spcAft>
                <a:spcPts val="0"/>
              </a:spcAft>
              <a:buClr>
                <a:schemeClr val="accent6"/>
              </a:buClr>
              <a:buSzPts val="1200"/>
              <a:buChar char="■"/>
              <a:defRPr sz="1200">
                <a:solidFill>
                  <a:schemeClr val="accent6"/>
                </a:solidFill>
              </a:defRPr>
            </a:lvl6pPr>
            <a:lvl7pPr marL="3200400" lvl="6" indent="-304800" rtl="0">
              <a:spcBef>
                <a:spcPts val="1600"/>
              </a:spcBef>
              <a:spcAft>
                <a:spcPts val="0"/>
              </a:spcAft>
              <a:buClr>
                <a:schemeClr val="accent6"/>
              </a:buClr>
              <a:buSzPts val="1200"/>
              <a:buChar char="●"/>
              <a:defRPr sz="1200">
                <a:solidFill>
                  <a:schemeClr val="accent6"/>
                </a:solidFill>
              </a:defRPr>
            </a:lvl7pPr>
            <a:lvl8pPr marL="3657600" lvl="7" indent="-304800" rtl="0">
              <a:spcBef>
                <a:spcPts val="1600"/>
              </a:spcBef>
              <a:spcAft>
                <a:spcPts val="0"/>
              </a:spcAft>
              <a:buClr>
                <a:schemeClr val="accent6"/>
              </a:buClr>
              <a:buSzPts val="1200"/>
              <a:buChar char="○"/>
              <a:defRPr sz="1200">
                <a:solidFill>
                  <a:schemeClr val="accent6"/>
                </a:solidFill>
              </a:defRPr>
            </a:lvl8pPr>
            <a:lvl9pPr marL="4114800" lvl="8" indent="-304800" rtl="0">
              <a:spcBef>
                <a:spcPts val="1600"/>
              </a:spcBef>
              <a:spcAft>
                <a:spcPts val="1600"/>
              </a:spcAft>
              <a:buClr>
                <a:schemeClr val="accent6"/>
              </a:buClr>
              <a:buSzPts val="1200"/>
              <a:buChar char="■"/>
              <a:defRPr sz="1200">
                <a:solidFill>
                  <a:schemeClr val="accent6"/>
                </a:solidFill>
              </a:defRPr>
            </a:lvl9pPr>
          </a:lstStyle>
          <a:p>
            <a:endParaRPr/>
          </a:p>
        </p:txBody>
      </p:sp>
      <p:sp>
        <p:nvSpPr>
          <p:cNvPr id="645" name="Google Shape;645;p89"/>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accent6"/>
                </a:solidFill>
                <a:latin typeface="Lato"/>
                <a:ea typeface="Lato"/>
                <a:cs typeface="Lato"/>
                <a:sym typeface="Lato"/>
              </a:rPr>
              <a:t>© 20</a:t>
            </a:r>
            <a:r>
              <a:rPr lang="en" sz="700">
                <a:solidFill>
                  <a:schemeClr val="accent6"/>
                </a:solidFill>
                <a:latin typeface="Lato"/>
                <a:ea typeface="Lato"/>
                <a:cs typeface="Lato"/>
                <a:sym typeface="Lato"/>
              </a:rPr>
              <a:t>20</a:t>
            </a:r>
            <a:r>
              <a:rPr lang="en" sz="700" b="0" i="0" u="none" strike="noStrike" cap="none">
                <a:solidFill>
                  <a:schemeClr val="accent6"/>
                </a:solidFill>
                <a:latin typeface="Lato"/>
                <a:ea typeface="Lato"/>
                <a:cs typeface="Lato"/>
                <a:sym typeface="Lato"/>
              </a:rPr>
              <a:t> </a:t>
            </a:r>
            <a:r>
              <a:rPr lang="en" sz="700" b="1" i="0" u="none" strike="noStrike" cap="none">
                <a:solidFill>
                  <a:schemeClr val="accent6"/>
                </a:solidFill>
                <a:latin typeface="Lato"/>
                <a:ea typeface="Lato"/>
                <a:cs typeface="Lato"/>
                <a:sym typeface="Lato"/>
              </a:rPr>
              <a:t>CAST | Until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earning </a:t>
            </a:r>
            <a:r>
              <a:rPr lang="en" sz="700" b="1">
                <a:solidFill>
                  <a:schemeClr val="accent6"/>
                </a:solidFill>
                <a:latin typeface="Lato"/>
                <a:ea typeface="Lato"/>
                <a:cs typeface="Lato"/>
                <a:sym typeface="Lato"/>
              </a:rPr>
              <a:t>h</a:t>
            </a:r>
            <a:r>
              <a:rPr lang="en" sz="700" b="1" i="0" u="none" strike="noStrike" cap="none">
                <a:solidFill>
                  <a:schemeClr val="accent6"/>
                </a:solidFill>
                <a:latin typeface="Lato"/>
                <a:ea typeface="Lato"/>
                <a:cs typeface="Lato"/>
                <a:sym typeface="Lato"/>
              </a:rPr>
              <a:t>as </a:t>
            </a:r>
            <a:r>
              <a:rPr lang="en" sz="700" b="1">
                <a:solidFill>
                  <a:schemeClr val="accent6"/>
                </a:solidFill>
                <a:latin typeface="Lato"/>
                <a:ea typeface="Lato"/>
                <a:cs typeface="Lato"/>
                <a:sym typeface="Lato"/>
              </a:rPr>
              <a:t>n</a:t>
            </a:r>
            <a:r>
              <a:rPr lang="en" sz="700" b="1" i="0" u="none" strike="noStrike" cap="none">
                <a:solidFill>
                  <a:schemeClr val="accent6"/>
                </a:solidFill>
                <a:latin typeface="Lato"/>
                <a:ea typeface="Lato"/>
                <a:cs typeface="Lato"/>
                <a:sym typeface="Lato"/>
              </a:rPr>
              <a:t>o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imits</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two columns - side">
  <p:cSld name="TITLE_AND_TWO_COLUMNS_1_1">
    <p:bg>
      <p:bgPr>
        <a:solidFill>
          <a:srgbClr val="FFFFFF"/>
        </a:solidFill>
        <a:effectLst/>
      </p:bgPr>
    </p:bg>
    <p:spTree>
      <p:nvGrpSpPr>
        <p:cNvPr id="1" name="Shape 646"/>
        <p:cNvGrpSpPr/>
        <p:nvPr/>
      </p:nvGrpSpPr>
      <p:grpSpPr>
        <a:xfrm>
          <a:off x="0" y="0"/>
          <a:ext cx="0" cy="0"/>
          <a:chOff x="0" y="0"/>
          <a:chExt cx="0" cy="0"/>
        </a:xfrm>
      </p:grpSpPr>
      <p:sp>
        <p:nvSpPr>
          <p:cNvPr id="647" name="Google Shape;647;p90" descr="null"/>
          <p:cNvSpPr/>
          <p:nvPr/>
        </p:nvSpPr>
        <p:spPr>
          <a:xfrm rot="5400000">
            <a:off x="-2303425" y="2040575"/>
            <a:ext cx="5295600" cy="1062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90"/>
          <p:cNvSpPr txBox="1">
            <a:spLocks noGrp="1"/>
          </p:cNvSpPr>
          <p:nvPr>
            <p:ph type="title"/>
          </p:nvPr>
        </p:nvSpPr>
        <p:spPr>
          <a:xfrm>
            <a:off x="1233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200"/>
              <a:buFont typeface="Lato"/>
              <a:buNone/>
              <a:defRPr b="1">
                <a:solidFill>
                  <a:schemeClr val="dk1"/>
                </a:solidFill>
                <a:latin typeface="Lato"/>
                <a:ea typeface="Lato"/>
                <a:cs typeface="Lato"/>
                <a:sym typeface="Lato"/>
              </a:defRPr>
            </a:lvl1pPr>
            <a:lvl2pPr lvl="1" rtl="0">
              <a:spcBef>
                <a:spcPts val="0"/>
              </a:spcBef>
              <a:spcAft>
                <a:spcPts val="0"/>
              </a:spcAft>
              <a:buClr>
                <a:schemeClr val="dk2"/>
              </a:buClr>
              <a:buSzPts val="3200"/>
              <a:buFont typeface="Lato"/>
              <a:buNone/>
              <a:defRPr b="1">
                <a:solidFill>
                  <a:schemeClr val="dk2"/>
                </a:solidFill>
                <a:latin typeface="Lato"/>
                <a:ea typeface="Lato"/>
                <a:cs typeface="Lato"/>
                <a:sym typeface="Lato"/>
              </a:defRPr>
            </a:lvl2pPr>
            <a:lvl3pPr lvl="2" rtl="0">
              <a:spcBef>
                <a:spcPts val="0"/>
              </a:spcBef>
              <a:spcAft>
                <a:spcPts val="0"/>
              </a:spcAft>
              <a:buClr>
                <a:schemeClr val="dk2"/>
              </a:buClr>
              <a:buSzPts val="3200"/>
              <a:buFont typeface="Lato"/>
              <a:buNone/>
              <a:defRPr b="1">
                <a:solidFill>
                  <a:schemeClr val="dk2"/>
                </a:solidFill>
                <a:latin typeface="Lato"/>
                <a:ea typeface="Lato"/>
                <a:cs typeface="Lato"/>
                <a:sym typeface="Lato"/>
              </a:defRPr>
            </a:lvl3pPr>
            <a:lvl4pPr lvl="3" rtl="0">
              <a:spcBef>
                <a:spcPts val="0"/>
              </a:spcBef>
              <a:spcAft>
                <a:spcPts val="0"/>
              </a:spcAft>
              <a:buClr>
                <a:schemeClr val="dk2"/>
              </a:buClr>
              <a:buSzPts val="3200"/>
              <a:buFont typeface="Lato"/>
              <a:buNone/>
              <a:defRPr b="1">
                <a:solidFill>
                  <a:schemeClr val="dk2"/>
                </a:solidFill>
                <a:latin typeface="Lato"/>
                <a:ea typeface="Lato"/>
                <a:cs typeface="Lato"/>
                <a:sym typeface="Lato"/>
              </a:defRPr>
            </a:lvl4pPr>
            <a:lvl5pPr lvl="4" rtl="0">
              <a:spcBef>
                <a:spcPts val="0"/>
              </a:spcBef>
              <a:spcAft>
                <a:spcPts val="0"/>
              </a:spcAft>
              <a:buClr>
                <a:schemeClr val="dk2"/>
              </a:buClr>
              <a:buSzPts val="3200"/>
              <a:buFont typeface="Lato"/>
              <a:buNone/>
              <a:defRPr b="1">
                <a:solidFill>
                  <a:schemeClr val="dk2"/>
                </a:solidFill>
                <a:latin typeface="Lato"/>
                <a:ea typeface="Lato"/>
                <a:cs typeface="Lato"/>
                <a:sym typeface="Lato"/>
              </a:defRPr>
            </a:lvl5pPr>
            <a:lvl6pPr lvl="5" rtl="0">
              <a:spcBef>
                <a:spcPts val="0"/>
              </a:spcBef>
              <a:spcAft>
                <a:spcPts val="0"/>
              </a:spcAft>
              <a:buClr>
                <a:schemeClr val="dk2"/>
              </a:buClr>
              <a:buSzPts val="3200"/>
              <a:buFont typeface="Lato"/>
              <a:buNone/>
              <a:defRPr b="1">
                <a:solidFill>
                  <a:schemeClr val="dk2"/>
                </a:solidFill>
                <a:latin typeface="Lato"/>
                <a:ea typeface="Lato"/>
                <a:cs typeface="Lato"/>
                <a:sym typeface="Lato"/>
              </a:defRPr>
            </a:lvl6pPr>
            <a:lvl7pPr lvl="6" rtl="0">
              <a:spcBef>
                <a:spcPts val="0"/>
              </a:spcBef>
              <a:spcAft>
                <a:spcPts val="0"/>
              </a:spcAft>
              <a:buClr>
                <a:schemeClr val="dk2"/>
              </a:buClr>
              <a:buSzPts val="3200"/>
              <a:buFont typeface="Lato"/>
              <a:buNone/>
              <a:defRPr b="1">
                <a:solidFill>
                  <a:schemeClr val="dk2"/>
                </a:solidFill>
                <a:latin typeface="Lato"/>
                <a:ea typeface="Lato"/>
                <a:cs typeface="Lato"/>
                <a:sym typeface="Lato"/>
              </a:defRPr>
            </a:lvl7pPr>
            <a:lvl8pPr lvl="7" rtl="0">
              <a:spcBef>
                <a:spcPts val="0"/>
              </a:spcBef>
              <a:spcAft>
                <a:spcPts val="0"/>
              </a:spcAft>
              <a:buClr>
                <a:schemeClr val="dk2"/>
              </a:buClr>
              <a:buSzPts val="3200"/>
              <a:buFont typeface="Lato"/>
              <a:buNone/>
              <a:defRPr b="1">
                <a:solidFill>
                  <a:schemeClr val="dk2"/>
                </a:solidFill>
                <a:latin typeface="Lato"/>
                <a:ea typeface="Lato"/>
                <a:cs typeface="Lato"/>
                <a:sym typeface="Lato"/>
              </a:defRPr>
            </a:lvl8pPr>
            <a:lvl9pPr lvl="8" rtl="0">
              <a:spcBef>
                <a:spcPts val="0"/>
              </a:spcBef>
              <a:spcAft>
                <a:spcPts val="0"/>
              </a:spcAft>
              <a:buClr>
                <a:schemeClr val="dk2"/>
              </a:buClr>
              <a:buSzPts val="3200"/>
              <a:buFont typeface="Lato"/>
              <a:buNone/>
              <a:defRPr b="1">
                <a:solidFill>
                  <a:schemeClr val="dk2"/>
                </a:solidFill>
                <a:latin typeface="Lato"/>
                <a:ea typeface="Lato"/>
                <a:cs typeface="Lato"/>
                <a:sym typeface="Lato"/>
              </a:defRPr>
            </a:lvl9pPr>
          </a:lstStyle>
          <a:p>
            <a:endParaRPr/>
          </a:p>
        </p:txBody>
      </p:sp>
      <p:sp>
        <p:nvSpPr>
          <p:cNvPr id="649" name="Google Shape;649;p90"/>
          <p:cNvSpPr txBox="1">
            <a:spLocks noGrp="1"/>
          </p:cNvSpPr>
          <p:nvPr>
            <p:ph type="body" idx="1"/>
          </p:nvPr>
        </p:nvSpPr>
        <p:spPr>
          <a:xfrm>
            <a:off x="1233900" y="1004675"/>
            <a:ext cx="35718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accent6"/>
              </a:buClr>
              <a:buSzPts val="2400"/>
              <a:buChar char="●"/>
              <a:defRPr>
                <a:solidFill>
                  <a:schemeClr val="accent6"/>
                </a:solidFill>
              </a:defRPr>
            </a:lvl1pPr>
            <a:lvl2pPr marL="914400" lvl="1" indent="-361950" rtl="0">
              <a:spcBef>
                <a:spcPts val="1600"/>
              </a:spcBef>
              <a:spcAft>
                <a:spcPts val="0"/>
              </a:spcAft>
              <a:buClr>
                <a:schemeClr val="accent6"/>
              </a:buClr>
              <a:buSzPts val="2100"/>
              <a:buChar char="○"/>
              <a:defRPr>
                <a:solidFill>
                  <a:schemeClr val="accent6"/>
                </a:solidFill>
              </a:defRPr>
            </a:lvl2pPr>
            <a:lvl3pPr marL="1371600" lvl="2" indent="-304800" rtl="0">
              <a:spcBef>
                <a:spcPts val="1600"/>
              </a:spcBef>
              <a:spcAft>
                <a:spcPts val="0"/>
              </a:spcAft>
              <a:buClr>
                <a:schemeClr val="accent6"/>
              </a:buClr>
              <a:buSzPts val="1200"/>
              <a:buChar char="■"/>
              <a:defRPr sz="1200">
                <a:solidFill>
                  <a:schemeClr val="accent6"/>
                </a:solidFill>
              </a:defRPr>
            </a:lvl3pPr>
            <a:lvl4pPr marL="1828800" lvl="3" indent="-304800" rtl="0">
              <a:spcBef>
                <a:spcPts val="1600"/>
              </a:spcBef>
              <a:spcAft>
                <a:spcPts val="0"/>
              </a:spcAft>
              <a:buClr>
                <a:schemeClr val="accent6"/>
              </a:buClr>
              <a:buSzPts val="1200"/>
              <a:buChar char="●"/>
              <a:defRPr sz="1200">
                <a:solidFill>
                  <a:schemeClr val="accent6"/>
                </a:solidFill>
              </a:defRPr>
            </a:lvl4pPr>
            <a:lvl5pPr marL="2286000" lvl="4" indent="-304800" rtl="0">
              <a:spcBef>
                <a:spcPts val="1600"/>
              </a:spcBef>
              <a:spcAft>
                <a:spcPts val="0"/>
              </a:spcAft>
              <a:buClr>
                <a:schemeClr val="accent6"/>
              </a:buClr>
              <a:buSzPts val="1200"/>
              <a:buChar char="○"/>
              <a:defRPr sz="1200">
                <a:solidFill>
                  <a:schemeClr val="accent6"/>
                </a:solidFill>
              </a:defRPr>
            </a:lvl5pPr>
            <a:lvl6pPr marL="2743200" lvl="5" indent="-304800" rtl="0">
              <a:spcBef>
                <a:spcPts val="1600"/>
              </a:spcBef>
              <a:spcAft>
                <a:spcPts val="0"/>
              </a:spcAft>
              <a:buClr>
                <a:schemeClr val="accent6"/>
              </a:buClr>
              <a:buSzPts val="1200"/>
              <a:buChar char="■"/>
              <a:defRPr sz="1200">
                <a:solidFill>
                  <a:schemeClr val="accent6"/>
                </a:solidFill>
              </a:defRPr>
            </a:lvl6pPr>
            <a:lvl7pPr marL="3200400" lvl="6" indent="-304800" rtl="0">
              <a:spcBef>
                <a:spcPts val="1600"/>
              </a:spcBef>
              <a:spcAft>
                <a:spcPts val="0"/>
              </a:spcAft>
              <a:buClr>
                <a:schemeClr val="accent6"/>
              </a:buClr>
              <a:buSzPts val="1200"/>
              <a:buChar char="●"/>
              <a:defRPr sz="1200">
                <a:solidFill>
                  <a:schemeClr val="accent6"/>
                </a:solidFill>
              </a:defRPr>
            </a:lvl7pPr>
            <a:lvl8pPr marL="3657600" lvl="7" indent="-304800" rtl="0">
              <a:spcBef>
                <a:spcPts val="1600"/>
              </a:spcBef>
              <a:spcAft>
                <a:spcPts val="0"/>
              </a:spcAft>
              <a:buClr>
                <a:schemeClr val="accent6"/>
              </a:buClr>
              <a:buSzPts val="1200"/>
              <a:buChar char="○"/>
              <a:defRPr sz="1200">
                <a:solidFill>
                  <a:schemeClr val="accent6"/>
                </a:solidFill>
              </a:defRPr>
            </a:lvl8pPr>
            <a:lvl9pPr marL="4114800" lvl="8" indent="-304800" rtl="0">
              <a:spcBef>
                <a:spcPts val="1600"/>
              </a:spcBef>
              <a:spcAft>
                <a:spcPts val="1600"/>
              </a:spcAft>
              <a:buClr>
                <a:schemeClr val="accent6"/>
              </a:buClr>
              <a:buSzPts val="1200"/>
              <a:buChar char="■"/>
              <a:defRPr sz="1200">
                <a:solidFill>
                  <a:schemeClr val="accent6"/>
                </a:solidFill>
              </a:defRPr>
            </a:lvl9pPr>
          </a:lstStyle>
          <a:p>
            <a:endParaRPr/>
          </a:p>
        </p:txBody>
      </p:sp>
      <p:sp>
        <p:nvSpPr>
          <p:cNvPr id="650" name="Google Shape;650;p90"/>
          <p:cNvSpPr txBox="1">
            <a:spLocks noGrp="1"/>
          </p:cNvSpPr>
          <p:nvPr>
            <p:ph type="body" idx="2"/>
          </p:nvPr>
        </p:nvSpPr>
        <p:spPr>
          <a:xfrm>
            <a:off x="5146300" y="1004675"/>
            <a:ext cx="37002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accent6"/>
              </a:buClr>
              <a:buSzPts val="2400"/>
              <a:buChar char="●"/>
              <a:defRPr>
                <a:solidFill>
                  <a:schemeClr val="accent6"/>
                </a:solidFill>
              </a:defRPr>
            </a:lvl1pPr>
            <a:lvl2pPr marL="914400" lvl="1" indent="-361950" rtl="0">
              <a:spcBef>
                <a:spcPts val="1600"/>
              </a:spcBef>
              <a:spcAft>
                <a:spcPts val="0"/>
              </a:spcAft>
              <a:buClr>
                <a:schemeClr val="accent6"/>
              </a:buClr>
              <a:buSzPts val="2100"/>
              <a:buChar char="○"/>
              <a:defRPr>
                <a:solidFill>
                  <a:schemeClr val="accent6"/>
                </a:solidFill>
              </a:defRPr>
            </a:lvl2pPr>
            <a:lvl3pPr marL="1371600" lvl="2" indent="-304800" rtl="0">
              <a:spcBef>
                <a:spcPts val="1600"/>
              </a:spcBef>
              <a:spcAft>
                <a:spcPts val="0"/>
              </a:spcAft>
              <a:buClr>
                <a:schemeClr val="accent6"/>
              </a:buClr>
              <a:buSzPts val="1200"/>
              <a:buChar char="■"/>
              <a:defRPr sz="1200">
                <a:solidFill>
                  <a:schemeClr val="accent6"/>
                </a:solidFill>
              </a:defRPr>
            </a:lvl3pPr>
            <a:lvl4pPr marL="1828800" lvl="3" indent="-304800" rtl="0">
              <a:spcBef>
                <a:spcPts val="1600"/>
              </a:spcBef>
              <a:spcAft>
                <a:spcPts val="0"/>
              </a:spcAft>
              <a:buClr>
                <a:schemeClr val="accent6"/>
              </a:buClr>
              <a:buSzPts val="1200"/>
              <a:buChar char="●"/>
              <a:defRPr sz="1200">
                <a:solidFill>
                  <a:schemeClr val="accent6"/>
                </a:solidFill>
              </a:defRPr>
            </a:lvl4pPr>
            <a:lvl5pPr marL="2286000" lvl="4" indent="-304800" rtl="0">
              <a:spcBef>
                <a:spcPts val="1600"/>
              </a:spcBef>
              <a:spcAft>
                <a:spcPts val="0"/>
              </a:spcAft>
              <a:buClr>
                <a:schemeClr val="accent6"/>
              </a:buClr>
              <a:buSzPts val="1200"/>
              <a:buChar char="○"/>
              <a:defRPr sz="1200">
                <a:solidFill>
                  <a:schemeClr val="accent6"/>
                </a:solidFill>
              </a:defRPr>
            </a:lvl5pPr>
            <a:lvl6pPr marL="2743200" lvl="5" indent="-304800" rtl="0">
              <a:spcBef>
                <a:spcPts val="1600"/>
              </a:spcBef>
              <a:spcAft>
                <a:spcPts val="0"/>
              </a:spcAft>
              <a:buClr>
                <a:schemeClr val="accent6"/>
              </a:buClr>
              <a:buSzPts val="1200"/>
              <a:buChar char="■"/>
              <a:defRPr sz="1200">
                <a:solidFill>
                  <a:schemeClr val="accent6"/>
                </a:solidFill>
              </a:defRPr>
            </a:lvl6pPr>
            <a:lvl7pPr marL="3200400" lvl="6" indent="-304800" rtl="0">
              <a:spcBef>
                <a:spcPts val="1600"/>
              </a:spcBef>
              <a:spcAft>
                <a:spcPts val="0"/>
              </a:spcAft>
              <a:buClr>
                <a:schemeClr val="accent6"/>
              </a:buClr>
              <a:buSzPts val="1200"/>
              <a:buChar char="●"/>
              <a:defRPr sz="1200">
                <a:solidFill>
                  <a:schemeClr val="accent6"/>
                </a:solidFill>
              </a:defRPr>
            </a:lvl7pPr>
            <a:lvl8pPr marL="3657600" lvl="7" indent="-304800" rtl="0">
              <a:spcBef>
                <a:spcPts val="1600"/>
              </a:spcBef>
              <a:spcAft>
                <a:spcPts val="0"/>
              </a:spcAft>
              <a:buClr>
                <a:schemeClr val="accent6"/>
              </a:buClr>
              <a:buSzPts val="1200"/>
              <a:buChar char="○"/>
              <a:defRPr sz="1200">
                <a:solidFill>
                  <a:schemeClr val="accent6"/>
                </a:solidFill>
              </a:defRPr>
            </a:lvl8pPr>
            <a:lvl9pPr marL="4114800" lvl="8" indent="-304800" rtl="0">
              <a:spcBef>
                <a:spcPts val="1600"/>
              </a:spcBef>
              <a:spcAft>
                <a:spcPts val="1600"/>
              </a:spcAft>
              <a:buClr>
                <a:schemeClr val="accent6"/>
              </a:buClr>
              <a:buSzPts val="1200"/>
              <a:buChar char="■"/>
              <a:defRPr sz="1200">
                <a:solidFill>
                  <a:schemeClr val="accent6"/>
                </a:solidFill>
              </a:defRPr>
            </a:lvl9pPr>
          </a:lstStyle>
          <a:p>
            <a:endParaRPr/>
          </a:p>
        </p:txBody>
      </p:sp>
      <p:sp>
        <p:nvSpPr>
          <p:cNvPr id="651" name="Google Shape;651;p90"/>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652" name="Google Shape;652;p90"/>
          <p:cNvGrpSpPr/>
          <p:nvPr/>
        </p:nvGrpSpPr>
        <p:grpSpPr>
          <a:xfrm>
            <a:off x="152400" y="4779450"/>
            <a:ext cx="3571875" cy="273600"/>
            <a:chOff x="152400" y="4779450"/>
            <a:chExt cx="3571875" cy="273600"/>
          </a:xfrm>
        </p:grpSpPr>
        <p:pic>
          <p:nvPicPr>
            <p:cNvPr id="653" name="Google Shape;653;p90" descr="Social media icons for: Twitter, Facebook, LinkedIn, Instagram, Pinterest, and YouTube"/>
            <p:cNvPicPr preferRelativeResize="0"/>
            <p:nvPr/>
          </p:nvPicPr>
          <p:blipFill>
            <a:blip r:embed="rId2">
              <a:alphaModFix/>
            </a:blip>
            <a:stretch>
              <a:fillRect/>
            </a:stretch>
          </p:blipFill>
          <p:spPr>
            <a:xfrm>
              <a:off x="152400" y="4882300"/>
              <a:ext cx="1229306" cy="170750"/>
            </a:xfrm>
            <a:prstGeom prst="rect">
              <a:avLst/>
            </a:prstGeom>
            <a:noFill/>
            <a:ln>
              <a:noFill/>
            </a:ln>
          </p:spPr>
        </p:pic>
        <p:sp>
          <p:nvSpPr>
            <p:cNvPr id="654" name="Google Shape;654;p90"/>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72861"/>
                  </a:solidFill>
                  <a:latin typeface="Lato"/>
                  <a:ea typeface="Lato"/>
                  <a:cs typeface="Lato"/>
                  <a:sym typeface="Lato"/>
                </a:rPr>
                <a:t>@CAST_UDL | #CASTPL</a:t>
              </a:r>
              <a:endParaRPr sz="1200" b="1">
                <a:solidFill>
                  <a:srgbClr val="372861"/>
                </a:solidFill>
                <a:latin typeface="Lato"/>
                <a:ea typeface="Lato"/>
                <a:cs typeface="Lato"/>
                <a:sym typeface="Lato"/>
              </a:endParaRPr>
            </a:p>
          </p:txBody>
        </p:sp>
      </p:grpSp>
      <p:sp>
        <p:nvSpPr>
          <p:cNvPr id="655" name="Google Shape;655;p90"/>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accent6"/>
                </a:solidFill>
                <a:latin typeface="Lato"/>
                <a:ea typeface="Lato"/>
                <a:cs typeface="Lato"/>
                <a:sym typeface="Lato"/>
              </a:rPr>
              <a:t>© 20</a:t>
            </a:r>
            <a:r>
              <a:rPr lang="en" sz="700">
                <a:solidFill>
                  <a:schemeClr val="accent6"/>
                </a:solidFill>
                <a:latin typeface="Lato"/>
                <a:ea typeface="Lato"/>
                <a:cs typeface="Lato"/>
                <a:sym typeface="Lato"/>
              </a:rPr>
              <a:t>20</a:t>
            </a:r>
            <a:r>
              <a:rPr lang="en" sz="700" b="0" i="0" u="none" strike="noStrike" cap="none">
                <a:solidFill>
                  <a:schemeClr val="accent6"/>
                </a:solidFill>
                <a:latin typeface="Lato"/>
                <a:ea typeface="Lato"/>
                <a:cs typeface="Lato"/>
                <a:sym typeface="Lato"/>
              </a:rPr>
              <a:t> </a:t>
            </a:r>
            <a:r>
              <a:rPr lang="en" sz="700" b="1" i="0" u="none" strike="noStrike" cap="none">
                <a:solidFill>
                  <a:schemeClr val="accent6"/>
                </a:solidFill>
                <a:latin typeface="Lato"/>
                <a:ea typeface="Lato"/>
                <a:cs typeface="Lato"/>
                <a:sym typeface="Lato"/>
              </a:rPr>
              <a:t>CAST | Until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earning </a:t>
            </a:r>
            <a:r>
              <a:rPr lang="en" sz="700" b="1">
                <a:solidFill>
                  <a:schemeClr val="accent6"/>
                </a:solidFill>
                <a:latin typeface="Lato"/>
                <a:ea typeface="Lato"/>
                <a:cs typeface="Lato"/>
                <a:sym typeface="Lato"/>
              </a:rPr>
              <a:t>h</a:t>
            </a:r>
            <a:r>
              <a:rPr lang="en" sz="700" b="1" i="0" u="none" strike="noStrike" cap="none">
                <a:solidFill>
                  <a:schemeClr val="accent6"/>
                </a:solidFill>
                <a:latin typeface="Lato"/>
                <a:ea typeface="Lato"/>
                <a:cs typeface="Lato"/>
                <a:sym typeface="Lato"/>
              </a:rPr>
              <a:t>as </a:t>
            </a:r>
            <a:r>
              <a:rPr lang="en" sz="700" b="1">
                <a:solidFill>
                  <a:schemeClr val="accent6"/>
                </a:solidFill>
                <a:latin typeface="Lato"/>
                <a:ea typeface="Lato"/>
                <a:cs typeface="Lato"/>
                <a:sym typeface="Lato"/>
              </a:rPr>
              <a:t>n</a:t>
            </a:r>
            <a:r>
              <a:rPr lang="en" sz="700" b="1" i="0" u="none" strike="noStrike" cap="none">
                <a:solidFill>
                  <a:schemeClr val="accent6"/>
                </a:solidFill>
                <a:latin typeface="Lato"/>
                <a:ea typeface="Lato"/>
                <a:cs typeface="Lato"/>
                <a:sym typeface="Lato"/>
              </a:rPr>
              <a:t>o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imits</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6"/>
        <p:cNvGrpSpPr/>
        <p:nvPr/>
      </p:nvGrpSpPr>
      <p:grpSpPr>
        <a:xfrm>
          <a:off x="0" y="0"/>
          <a:ext cx="0" cy="0"/>
          <a:chOff x="0" y="0"/>
          <a:chExt cx="0" cy="0"/>
        </a:xfrm>
      </p:grpSpPr>
      <p:sp>
        <p:nvSpPr>
          <p:cNvPr id="657" name="Google Shape;657;p91" descr="null"/>
          <p:cNvSpPr/>
          <p:nvPr/>
        </p:nvSpPr>
        <p:spPr>
          <a:xfrm rot="10800000" flipH="1">
            <a:off x="0" y="775800"/>
            <a:ext cx="9144000" cy="4367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1"/>
          <p:cNvSpPr txBox="1">
            <a:spLocks noGrp="1"/>
          </p:cNvSpPr>
          <p:nvPr>
            <p:ph type="title"/>
          </p:nvPr>
        </p:nvSpPr>
        <p:spPr>
          <a:xfrm>
            <a:off x="98250" y="92550"/>
            <a:ext cx="8826600" cy="60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659" name="Google Shape;659;p91"/>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sp>
        <p:nvSpPr>
          <p:cNvPr id="663" name="Google Shape;663;p91"/>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accent6"/>
                </a:solidFill>
                <a:latin typeface="Lato"/>
                <a:ea typeface="Lato"/>
                <a:cs typeface="Lato"/>
                <a:sym typeface="Lato"/>
              </a:rPr>
              <a:t>© 20</a:t>
            </a:r>
            <a:r>
              <a:rPr lang="en" sz="700">
                <a:solidFill>
                  <a:schemeClr val="accent6"/>
                </a:solidFill>
                <a:latin typeface="Lato"/>
                <a:ea typeface="Lato"/>
                <a:cs typeface="Lato"/>
                <a:sym typeface="Lato"/>
              </a:rPr>
              <a:t>20</a:t>
            </a:r>
            <a:r>
              <a:rPr lang="en" sz="700" b="0" i="0" u="none" strike="noStrike" cap="none">
                <a:solidFill>
                  <a:schemeClr val="accent6"/>
                </a:solidFill>
                <a:latin typeface="Lato"/>
                <a:ea typeface="Lato"/>
                <a:cs typeface="Lato"/>
                <a:sym typeface="Lato"/>
              </a:rPr>
              <a:t> </a:t>
            </a:r>
            <a:r>
              <a:rPr lang="en" sz="700" b="1" i="0" u="none" strike="noStrike" cap="none">
                <a:solidFill>
                  <a:schemeClr val="accent6"/>
                </a:solidFill>
                <a:latin typeface="Lato"/>
                <a:ea typeface="Lato"/>
                <a:cs typeface="Lato"/>
                <a:sym typeface="Lato"/>
              </a:rPr>
              <a:t>CAST | Until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earning </a:t>
            </a:r>
            <a:r>
              <a:rPr lang="en" sz="700" b="1">
                <a:solidFill>
                  <a:schemeClr val="accent6"/>
                </a:solidFill>
                <a:latin typeface="Lato"/>
                <a:ea typeface="Lato"/>
                <a:cs typeface="Lato"/>
                <a:sym typeface="Lato"/>
              </a:rPr>
              <a:t>h</a:t>
            </a:r>
            <a:r>
              <a:rPr lang="en" sz="700" b="1" i="0" u="none" strike="noStrike" cap="none">
                <a:solidFill>
                  <a:schemeClr val="accent6"/>
                </a:solidFill>
                <a:latin typeface="Lato"/>
                <a:ea typeface="Lato"/>
                <a:cs typeface="Lato"/>
                <a:sym typeface="Lato"/>
              </a:rPr>
              <a:t>as </a:t>
            </a:r>
            <a:r>
              <a:rPr lang="en" sz="700" b="1">
                <a:solidFill>
                  <a:schemeClr val="accent6"/>
                </a:solidFill>
                <a:latin typeface="Lato"/>
                <a:ea typeface="Lato"/>
                <a:cs typeface="Lato"/>
                <a:sym typeface="Lato"/>
              </a:rPr>
              <a:t>n</a:t>
            </a:r>
            <a:r>
              <a:rPr lang="en" sz="700" b="1" i="0" u="none" strike="noStrike" cap="none">
                <a:solidFill>
                  <a:schemeClr val="accent6"/>
                </a:solidFill>
                <a:latin typeface="Lato"/>
                <a:ea typeface="Lato"/>
                <a:cs typeface="Lato"/>
                <a:sym typeface="Lato"/>
              </a:rPr>
              <a:t>o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imits</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64"/>
        <p:cNvGrpSpPr/>
        <p:nvPr/>
      </p:nvGrpSpPr>
      <p:grpSpPr>
        <a:xfrm>
          <a:off x="0" y="0"/>
          <a:ext cx="0" cy="0"/>
          <a:chOff x="0" y="0"/>
          <a:chExt cx="0" cy="0"/>
        </a:xfrm>
      </p:grpSpPr>
      <p:sp>
        <p:nvSpPr>
          <p:cNvPr id="665" name="Google Shape;665;p92" descr="null"/>
          <p:cNvSpPr txBox="1"/>
          <p:nvPr/>
        </p:nvSpPr>
        <p:spPr>
          <a:xfrm rot="10800000" flipH="1">
            <a:off x="3276600" y="25"/>
            <a:ext cx="58674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2"/>
          <p:cNvSpPr txBox="1">
            <a:spLocks noGrp="1"/>
          </p:cNvSpPr>
          <p:nvPr>
            <p:ph type="title"/>
          </p:nvPr>
        </p:nvSpPr>
        <p:spPr>
          <a:xfrm>
            <a:off x="226078" y="205400"/>
            <a:ext cx="2808000" cy="953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sz="2400">
                <a:solidFill>
                  <a:schemeClr val="dk2"/>
                </a:solidFill>
              </a:defRPr>
            </a:lvl1pPr>
            <a:lvl2pPr lvl="1" rtl="0">
              <a:spcBef>
                <a:spcPts val="0"/>
              </a:spcBef>
              <a:spcAft>
                <a:spcPts val="0"/>
              </a:spcAft>
              <a:buClr>
                <a:schemeClr val="dk2"/>
              </a:buClr>
              <a:buSzPts val="2400"/>
              <a:buNone/>
              <a:defRPr sz="2400">
                <a:solidFill>
                  <a:schemeClr val="dk2"/>
                </a:solidFill>
              </a:defRPr>
            </a:lvl2pPr>
            <a:lvl3pPr lvl="2" rtl="0">
              <a:spcBef>
                <a:spcPts val="0"/>
              </a:spcBef>
              <a:spcAft>
                <a:spcPts val="0"/>
              </a:spcAft>
              <a:buClr>
                <a:schemeClr val="dk2"/>
              </a:buClr>
              <a:buSzPts val="2400"/>
              <a:buNone/>
              <a:defRPr sz="2400">
                <a:solidFill>
                  <a:schemeClr val="dk2"/>
                </a:solidFill>
              </a:defRPr>
            </a:lvl3pPr>
            <a:lvl4pPr lvl="3" rtl="0">
              <a:spcBef>
                <a:spcPts val="0"/>
              </a:spcBef>
              <a:spcAft>
                <a:spcPts val="0"/>
              </a:spcAft>
              <a:buClr>
                <a:schemeClr val="dk2"/>
              </a:buClr>
              <a:buSzPts val="2400"/>
              <a:buNone/>
              <a:defRPr sz="2400">
                <a:solidFill>
                  <a:schemeClr val="dk2"/>
                </a:solidFill>
              </a:defRPr>
            </a:lvl4pPr>
            <a:lvl5pPr lvl="4" rtl="0">
              <a:spcBef>
                <a:spcPts val="0"/>
              </a:spcBef>
              <a:spcAft>
                <a:spcPts val="0"/>
              </a:spcAft>
              <a:buClr>
                <a:schemeClr val="dk2"/>
              </a:buClr>
              <a:buSzPts val="2400"/>
              <a:buNone/>
              <a:defRPr sz="2400">
                <a:solidFill>
                  <a:schemeClr val="dk2"/>
                </a:solidFill>
              </a:defRPr>
            </a:lvl5pPr>
            <a:lvl6pPr lvl="5" rtl="0">
              <a:spcBef>
                <a:spcPts val="0"/>
              </a:spcBef>
              <a:spcAft>
                <a:spcPts val="0"/>
              </a:spcAft>
              <a:buClr>
                <a:schemeClr val="dk2"/>
              </a:buClr>
              <a:buSzPts val="2400"/>
              <a:buNone/>
              <a:defRPr sz="2400">
                <a:solidFill>
                  <a:schemeClr val="dk2"/>
                </a:solidFill>
              </a:defRPr>
            </a:lvl6pPr>
            <a:lvl7pPr lvl="6" rtl="0">
              <a:spcBef>
                <a:spcPts val="0"/>
              </a:spcBef>
              <a:spcAft>
                <a:spcPts val="0"/>
              </a:spcAft>
              <a:buClr>
                <a:schemeClr val="dk2"/>
              </a:buClr>
              <a:buSzPts val="2400"/>
              <a:buNone/>
              <a:defRPr sz="2400">
                <a:solidFill>
                  <a:schemeClr val="dk2"/>
                </a:solidFill>
              </a:defRPr>
            </a:lvl7pPr>
            <a:lvl8pPr lvl="7" rtl="0">
              <a:spcBef>
                <a:spcPts val="0"/>
              </a:spcBef>
              <a:spcAft>
                <a:spcPts val="0"/>
              </a:spcAft>
              <a:buClr>
                <a:schemeClr val="dk2"/>
              </a:buClr>
              <a:buSzPts val="2400"/>
              <a:buNone/>
              <a:defRPr sz="2400">
                <a:solidFill>
                  <a:schemeClr val="dk2"/>
                </a:solidFill>
              </a:defRPr>
            </a:lvl8pPr>
            <a:lvl9pPr lvl="8" rtl="0">
              <a:spcBef>
                <a:spcPts val="0"/>
              </a:spcBef>
              <a:spcAft>
                <a:spcPts val="0"/>
              </a:spcAft>
              <a:buClr>
                <a:schemeClr val="dk2"/>
              </a:buClr>
              <a:buSzPts val="2400"/>
              <a:buNone/>
              <a:defRPr sz="2400">
                <a:solidFill>
                  <a:schemeClr val="dk2"/>
                </a:solidFill>
              </a:defRPr>
            </a:lvl9pPr>
          </a:lstStyle>
          <a:p>
            <a:endParaRPr/>
          </a:p>
        </p:txBody>
      </p:sp>
      <p:sp>
        <p:nvSpPr>
          <p:cNvPr id="667" name="Google Shape;667;p92"/>
          <p:cNvSpPr txBox="1">
            <a:spLocks noGrp="1"/>
          </p:cNvSpPr>
          <p:nvPr>
            <p:ph type="body" idx="1"/>
          </p:nvPr>
        </p:nvSpPr>
        <p:spPr>
          <a:xfrm>
            <a:off x="226075" y="1161000"/>
            <a:ext cx="2808000" cy="3163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dk2"/>
              </a:buClr>
              <a:buSzPts val="1800"/>
              <a:buChar char="●"/>
              <a:defRPr sz="1800">
                <a:solidFill>
                  <a:schemeClr val="dk2"/>
                </a:solidFill>
              </a:defRPr>
            </a:lvl1pPr>
            <a:lvl2pPr marL="914400" lvl="1" indent="-342900" rtl="0">
              <a:spcBef>
                <a:spcPts val="1600"/>
              </a:spcBef>
              <a:spcAft>
                <a:spcPts val="0"/>
              </a:spcAft>
              <a:buClr>
                <a:schemeClr val="dk2"/>
              </a:buClr>
              <a:buSzPts val="1800"/>
              <a:buChar char="○"/>
              <a:defRPr sz="1800">
                <a:solidFill>
                  <a:schemeClr val="dk2"/>
                </a:solidFill>
              </a:defRPr>
            </a:lvl2pPr>
            <a:lvl3pPr marL="1371600" lvl="2" indent="-342900" rtl="0">
              <a:spcBef>
                <a:spcPts val="1600"/>
              </a:spcBef>
              <a:spcAft>
                <a:spcPts val="0"/>
              </a:spcAft>
              <a:buClr>
                <a:schemeClr val="dk2"/>
              </a:buClr>
              <a:buSzPts val="1800"/>
              <a:buChar char="■"/>
              <a:defRPr>
                <a:solidFill>
                  <a:schemeClr val="dk2"/>
                </a:solidFill>
              </a:defRPr>
            </a:lvl3pPr>
            <a:lvl4pPr marL="1828800" lvl="3" indent="-342900" rtl="0">
              <a:spcBef>
                <a:spcPts val="1600"/>
              </a:spcBef>
              <a:spcAft>
                <a:spcPts val="0"/>
              </a:spcAft>
              <a:buClr>
                <a:schemeClr val="dk2"/>
              </a:buClr>
              <a:buSzPts val="1800"/>
              <a:buChar char="●"/>
              <a:defRPr sz="1800">
                <a:solidFill>
                  <a:schemeClr val="dk2"/>
                </a:solidFill>
              </a:defRPr>
            </a:lvl4pPr>
            <a:lvl5pPr marL="2286000" lvl="4" indent="-342900" rtl="0">
              <a:spcBef>
                <a:spcPts val="1600"/>
              </a:spcBef>
              <a:spcAft>
                <a:spcPts val="0"/>
              </a:spcAft>
              <a:buClr>
                <a:schemeClr val="dk2"/>
              </a:buClr>
              <a:buSzPts val="1800"/>
              <a:buChar char="○"/>
              <a:defRPr sz="1800">
                <a:solidFill>
                  <a:schemeClr val="dk2"/>
                </a:solidFill>
              </a:defRPr>
            </a:lvl5pPr>
            <a:lvl6pPr marL="2743200" lvl="5" indent="-342900" rtl="0">
              <a:spcBef>
                <a:spcPts val="1600"/>
              </a:spcBef>
              <a:spcAft>
                <a:spcPts val="0"/>
              </a:spcAft>
              <a:buClr>
                <a:schemeClr val="dk2"/>
              </a:buClr>
              <a:buSzPts val="1800"/>
              <a:buChar char="■"/>
              <a:defRPr sz="1800">
                <a:solidFill>
                  <a:schemeClr val="dk2"/>
                </a:solidFill>
              </a:defRPr>
            </a:lvl6pPr>
            <a:lvl7pPr marL="3200400" lvl="6" indent="-342900" rtl="0">
              <a:spcBef>
                <a:spcPts val="1600"/>
              </a:spcBef>
              <a:spcAft>
                <a:spcPts val="0"/>
              </a:spcAft>
              <a:buClr>
                <a:schemeClr val="dk2"/>
              </a:buClr>
              <a:buSzPts val="1800"/>
              <a:buChar char="●"/>
              <a:defRPr sz="1800">
                <a:solidFill>
                  <a:schemeClr val="dk2"/>
                </a:solidFill>
              </a:defRPr>
            </a:lvl7pPr>
            <a:lvl8pPr marL="3657600" lvl="7" indent="-342900" rtl="0">
              <a:spcBef>
                <a:spcPts val="1600"/>
              </a:spcBef>
              <a:spcAft>
                <a:spcPts val="0"/>
              </a:spcAft>
              <a:buClr>
                <a:schemeClr val="dk2"/>
              </a:buClr>
              <a:buSzPts val="1800"/>
              <a:buChar char="○"/>
              <a:defRPr sz="1800">
                <a:solidFill>
                  <a:schemeClr val="dk2"/>
                </a:solidFill>
              </a:defRPr>
            </a:lvl8pPr>
            <a:lvl9pPr marL="4114800" lvl="8" indent="-342900" rtl="0">
              <a:spcBef>
                <a:spcPts val="1600"/>
              </a:spcBef>
              <a:spcAft>
                <a:spcPts val="1600"/>
              </a:spcAft>
              <a:buClr>
                <a:schemeClr val="dk2"/>
              </a:buClr>
              <a:buSzPts val="1800"/>
              <a:buChar char="■"/>
              <a:defRPr sz="1800">
                <a:solidFill>
                  <a:schemeClr val="dk2"/>
                </a:solidFill>
              </a:defRPr>
            </a:lvl9pPr>
          </a:lstStyle>
          <a:p>
            <a:endParaRPr/>
          </a:p>
        </p:txBody>
      </p:sp>
      <p:sp>
        <p:nvSpPr>
          <p:cNvPr id="668" name="Google Shape;668;p92"/>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sp>
        <p:nvSpPr>
          <p:cNvPr id="669" name="Google Shape;669;p92"/>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accent6"/>
                </a:solidFill>
                <a:latin typeface="Lato"/>
                <a:ea typeface="Lato"/>
                <a:cs typeface="Lato"/>
                <a:sym typeface="Lato"/>
              </a:rPr>
              <a:t>© 20</a:t>
            </a:r>
            <a:r>
              <a:rPr lang="en" sz="700">
                <a:solidFill>
                  <a:schemeClr val="accent6"/>
                </a:solidFill>
                <a:latin typeface="Lato"/>
                <a:ea typeface="Lato"/>
                <a:cs typeface="Lato"/>
                <a:sym typeface="Lato"/>
              </a:rPr>
              <a:t>20</a:t>
            </a:r>
            <a:r>
              <a:rPr lang="en" sz="700" b="0" i="0" u="none" strike="noStrike" cap="none">
                <a:solidFill>
                  <a:schemeClr val="accent6"/>
                </a:solidFill>
                <a:latin typeface="Lato"/>
                <a:ea typeface="Lato"/>
                <a:cs typeface="Lato"/>
                <a:sym typeface="Lato"/>
              </a:rPr>
              <a:t> </a:t>
            </a:r>
            <a:r>
              <a:rPr lang="en" sz="700" b="1" i="0" u="none" strike="noStrike" cap="none">
                <a:solidFill>
                  <a:schemeClr val="accent6"/>
                </a:solidFill>
                <a:latin typeface="Lato"/>
                <a:ea typeface="Lato"/>
                <a:cs typeface="Lato"/>
                <a:sym typeface="Lato"/>
              </a:rPr>
              <a:t>CAST | Until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earning </a:t>
            </a:r>
            <a:r>
              <a:rPr lang="en" sz="700" b="1">
                <a:solidFill>
                  <a:schemeClr val="accent6"/>
                </a:solidFill>
                <a:latin typeface="Lato"/>
                <a:ea typeface="Lato"/>
                <a:cs typeface="Lato"/>
                <a:sym typeface="Lato"/>
              </a:rPr>
              <a:t>h</a:t>
            </a:r>
            <a:r>
              <a:rPr lang="en" sz="700" b="1" i="0" u="none" strike="noStrike" cap="none">
                <a:solidFill>
                  <a:schemeClr val="accent6"/>
                </a:solidFill>
                <a:latin typeface="Lato"/>
                <a:ea typeface="Lato"/>
                <a:cs typeface="Lato"/>
                <a:sym typeface="Lato"/>
              </a:rPr>
              <a:t>as </a:t>
            </a:r>
            <a:r>
              <a:rPr lang="en" sz="700" b="1">
                <a:solidFill>
                  <a:schemeClr val="accent6"/>
                </a:solidFill>
                <a:latin typeface="Lato"/>
                <a:ea typeface="Lato"/>
                <a:cs typeface="Lato"/>
                <a:sym typeface="Lato"/>
              </a:rPr>
              <a:t>n</a:t>
            </a:r>
            <a:r>
              <a:rPr lang="en" sz="700" b="1" i="0" u="none" strike="noStrike" cap="none">
                <a:solidFill>
                  <a:schemeClr val="accent6"/>
                </a:solidFill>
                <a:latin typeface="Lato"/>
                <a:ea typeface="Lato"/>
                <a:cs typeface="Lato"/>
                <a:sym typeface="Lato"/>
              </a:rPr>
              <a:t>o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imits</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alt - bottom bar with mark">
  <p:cSld name="SECTION_HEADER_1_1_1_2">
    <p:bg>
      <p:bgPr>
        <a:solidFill>
          <a:srgbClr val="FFFFFF"/>
        </a:solidFill>
        <a:effectLst/>
      </p:bgPr>
    </p:bg>
    <p:spTree>
      <p:nvGrpSpPr>
        <p:cNvPr id="1" name="Shape 49"/>
        <p:cNvGrpSpPr/>
        <p:nvPr/>
      </p:nvGrpSpPr>
      <p:grpSpPr>
        <a:xfrm>
          <a:off x="0" y="0"/>
          <a:ext cx="0" cy="0"/>
          <a:chOff x="0" y="0"/>
          <a:chExt cx="0" cy="0"/>
        </a:xfrm>
      </p:grpSpPr>
      <p:sp>
        <p:nvSpPr>
          <p:cNvPr id="50" name="Google Shape;50;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10" descr="null"/>
          <p:cNvSpPr/>
          <p:nvPr/>
        </p:nvSpPr>
        <p:spPr>
          <a:xfrm>
            <a:off x="0" y="2799500"/>
            <a:ext cx="9152700" cy="2343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 name="Google Shape;52;p10"/>
          <p:cNvPicPr preferRelativeResize="0"/>
          <p:nvPr/>
        </p:nvPicPr>
        <p:blipFill>
          <a:blip r:embed="rId2">
            <a:alphaModFix/>
          </a:blip>
          <a:stretch>
            <a:fillRect/>
          </a:stretch>
        </p:blipFill>
        <p:spPr>
          <a:xfrm>
            <a:off x="5930425" y="2389125"/>
            <a:ext cx="3141824" cy="3138950"/>
          </a:xfrm>
          <a:prstGeom prst="rect">
            <a:avLst/>
          </a:prstGeom>
          <a:noFill/>
          <a:ln>
            <a:noFill/>
          </a:ln>
        </p:spPr>
      </p:pic>
      <p:sp>
        <p:nvSpPr>
          <p:cNvPr id="53" name="Google Shape;53;p10"/>
          <p:cNvSpPr txBox="1">
            <a:spLocks noGrp="1"/>
          </p:cNvSpPr>
          <p:nvPr>
            <p:ph type="title"/>
          </p:nvPr>
        </p:nvSpPr>
        <p:spPr>
          <a:xfrm>
            <a:off x="460950" y="178670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4200"/>
              <a:buFont typeface="Lato"/>
              <a:buNone/>
              <a:defRPr sz="4200" b="1">
                <a:solidFill>
                  <a:schemeClr val="dk1"/>
                </a:solidFill>
                <a:latin typeface="Lato"/>
                <a:ea typeface="Lato"/>
                <a:cs typeface="Lato"/>
                <a:sym typeface="Lato"/>
              </a:defRPr>
            </a:lvl1pPr>
            <a:lvl2pPr lvl="1" rtl="0">
              <a:spcBef>
                <a:spcPts val="0"/>
              </a:spcBef>
              <a:spcAft>
                <a:spcPts val="0"/>
              </a:spcAft>
              <a:buClr>
                <a:srgbClr val="000000"/>
              </a:buClr>
              <a:buSzPts val="4200"/>
              <a:buNone/>
              <a:defRPr sz="4200">
                <a:solidFill>
                  <a:srgbClr val="000000"/>
                </a:solidFill>
              </a:defRPr>
            </a:lvl2pPr>
            <a:lvl3pPr lvl="2" rtl="0">
              <a:spcBef>
                <a:spcPts val="0"/>
              </a:spcBef>
              <a:spcAft>
                <a:spcPts val="0"/>
              </a:spcAft>
              <a:buClr>
                <a:srgbClr val="000000"/>
              </a:buClr>
              <a:buSzPts val="4200"/>
              <a:buNone/>
              <a:defRPr sz="4200">
                <a:solidFill>
                  <a:srgbClr val="000000"/>
                </a:solidFill>
              </a:defRPr>
            </a:lvl3pPr>
            <a:lvl4pPr lvl="3" rtl="0">
              <a:spcBef>
                <a:spcPts val="0"/>
              </a:spcBef>
              <a:spcAft>
                <a:spcPts val="0"/>
              </a:spcAft>
              <a:buClr>
                <a:srgbClr val="000000"/>
              </a:buClr>
              <a:buSzPts val="4200"/>
              <a:buNone/>
              <a:defRPr sz="4200">
                <a:solidFill>
                  <a:srgbClr val="000000"/>
                </a:solidFill>
              </a:defRPr>
            </a:lvl4pPr>
            <a:lvl5pPr lvl="4" rtl="0">
              <a:spcBef>
                <a:spcPts val="0"/>
              </a:spcBef>
              <a:spcAft>
                <a:spcPts val="0"/>
              </a:spcAft>
              <a:buClr>
                <a:srgbClr val="000000"/>
              </a:buClr>
              <a:buSzPts val="4200"/>
              <a:buNone/>
              <a:defRPr sz="4200">
                <a:solidFill>
                  <a:srgbClr val="000000"/>
                </a:solidFill>
              </a:defRPr>
            </a:lvl5pPr>
            <a:lvl6pPr lvl="5" rtl="0">
              <a:spcBef>
                <a:spcPts val="0"/>
              </a:spcBef>
              <a:spcAft>
                <a:spcPts val="0"/>
              </a:spcAft>
              <a:buClr>
                <a:srgbClr val="000000"/>
              </a:buClr>
              <a:buSzPts val="4200"/>
              <a:buNone/>
              <a:defRPr sz="4200">
                <a:solidFill>
                  <a:srgbClr val="000000"/>
                </a:solidFill>
              </a:defRPr>
            </a:lvl6pPr>
            <a:lvl7pPr lvl="6" rtl="0">
              <a:spcBef>
                <a:spcPts val="0"/>
              </a:spcBef>
              <a:spcAft>
                <a:spcPts val="0"/>
              </a:spcAft>
              <a:buClr>
                <a:srgbClr val="000000"/>
              </a:buClr>
              <a:buSzPts val="4200"/>
              <a:buNone/>
              <a:defRPr sz="4200">
                <a:solidFill>
                  <a:srgbClr val="000000"/>
                </a:solidFill>
              </a:defRPr>
            </a:lvl7pPr>
            <a:lvl8pPr lvl="7" rtl="0">
              <a:spcBef>
                <a:spcPts val="0"/>
              </a:spcBef>
              <a:spcAft>
                <a:spcPts val="0"/>
              </a:spcAft>
              <a:buClr>
                <a:srgbClr val="000000"/>
              </a:buClr>
              <a:buSzPts val="4200"/>
              <a:buNone/>
              <a:defRPr sz="4200">
                <a:solidFill>
                  <a:srgbClr val="000000"/>
                </a:solidFill>
              </a:defRPr>
            </a:lvl8pPr>
            <a:lvl9pPr lvl="8" rtl="0">
              <a:spcBef>
                <a:spcPts val="0"/>
              </a:spcBef>
              <a:spcAft>
                <a:spcPts val="0"/>
              </a:spcAft>
              <a:buClr>
                <a:srgbClr val="000000"/>
              </a:buClr>
              <a:buSzPts val="4200"/>
              <a:buNone/>
              <a:defRPr sz="4200">
                <a:solidFill>
                  <a:srgbClr val="000000"/>
                </a:solidFill>
              </a:defRPr>
            </a:lvl9pPr>
          </a:lstStyle>
          <a:p>
            <a:endParaRPr/>
          </a:p>
        </p:txBody>
      </p:sp>
      <p:sp>
        <p:nvSpPr>
          <p:cNvPr id="54" name="Google Shape;54;p10"/>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rgbClr val="000000"/>
              </a:buClr>
              <a:buSzPts val="700"/>
              <a:buFont typeface="Arial"/>
              <a:buNone/>
            </a:pPr>
            <a:r>
              <a:rPr lang="en" sz="700">
                <a:solidFill>
                  <a:schemeClr val="accent6"/>
                </a:solidFill>
                <a:latin typeface="Lato"/>
                <a:ea typeface="Lato"/>
                <a:cs typeface="Lato"/>
                <a:sym typeface="Lato"/>
              </a:rPr>
              <a:t>© 2020 </a:t>
            </a:r>
            <a:r>
              <a:rPr lang="en" sz="700" b="1">
                <a:solidFill>
                  <a:schemeClr val="accent6"/>
                </a:solidFill>
                <a:latin typeface="Lato"/>
                <a:ea typeface="Lato"/>
                <a:cs typeface="Lato"/>
                <a:sym typeface="Lato"/>
              </a:rPr>
              <a:t>CAST | Until learning has no limits</a:t>
            </a:r>
            <a:r>
              <a:rPr lang="en" sz="700" baseline="30000">
                <a:solidFill>
                  <a:schemeClr val="accent6"/>
                </a:solidFill>
                <a:latin typeface="Lato"/>
                <a:ea typeface="Lato"/>
                <a:cs typeface="Lato"/>
                <a:sym typeface="Lato"/>
              </a:rPr>
              <a:t>®</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670"/>
        <p:cNvGrpSpPr/>
        <p:nvPr/>
      </p:nvGrpSpPr>
      <p:grpSpPr>
        <a:xfrm>
          <a:off x="0" y="0"/>
          <a:ext cx="0" cy="0"/>
          <a:chOff x="0" y="0"/>
          <a:chExt cx="0" cy="0"/>
        </a:xfrm>
      </p:grpSpPr>
      <p:sp>
        <p:nvSpPr>
          <p:cNvPr id="671" name="Google Shape;671;p93"/>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6000"/>
              <a:buNone/>
              <a:defRPr sz="6000">
                <a:solidFill>
                  <a:schemeClr val="dk2"/>
                </a:solidFill>
              </a:defRPr>
            </a:lvl1pPr>
            <a:lvl2pPr lvl="1" rtl="0">
              <a:spcBef>
                <a:spcPts val="0"/>
              </a:spcBef>
              <a:spcAft>
                <a:spcPts val="0"/>
              </a:spcAft>
              <a:buClr>
                <a:schemeClr val="dk2"/>
              </a:buClr>
              <a:buSzPts val="6000"/>
              <a:buNone/>
              <a:defRPr sz="6000">
                <a:solidFill>
                  <a:schemeClr val="dk2"/>
                </a:solidFill>
              </a:defRPr>
            </a:lvl2pPr>
            <a:lvl3pPr lvl="2" rtl="0">
              <a:spcBef>
                <a:spcPts val="0"/>
              </a:spcBef>
              <a:spcAft>
                <a:spcPts val="0"/>
              </a:spcAft>
              <a:buClr>
                <a:schemeClr val="dk2"/>
              </a:buClr>
              <a:buSzPts val="6000"/>
              <a:buNone/>
              <a:defRPr sz="6000">
                <a:solidFill>
                  <a:schemeClr val="dk2"/>
                </a:solidFill>
              </a:defRPr>
            </a:lvl3pPr>
            <a:lvl4pPr lvl="3" rtl="0">
              <a:spcBef>
                <a:spcPts val="0"/>
              </a:spcBef>
              <a:spcAft>
                <a:spcPts val="0"/>
              </a:spcAft>
              <a:buClr>
                <a:schemeClr val="dk2"/>
              </a:buClr>
              <a:buSzPts val="6000"/>
              <a:buNone/>
              <a:defRPr sz="6000">
                <a:solidFill>
                  <a:schemeClr val="dk2"/>
                </a:solidFill>
              </a:defRPr>
            </a:lvl4pPr>
            <a:lvl5pPr lvl="4" rtl="0">
              <a:spcBef>
                <a:spcPts val="0"/>
              </a:spcBef>
              <a:spcAft>
                <a:spcPts val="0"/>
              </a:spcAft>
              <a:buClr>
                <a:schemeClr val="dk2"/>
              </a:buClr>
              <a:buSzPts val="6000"/>
              <a:buNone/>
              <a:defRPr sz="6000">
                <a:solidFill>
                  <a:schemeClr val="dk2"/>
                </a:solidFill>
              </a:defRPr>
            </a:lvl5pPr>
            <a:lvl6pPr lvl="5" rtl="0">
              <a:spcBef>
                <a:spcPts val="0"/>
              </a:spcBef>
              <a:spcAft>
                <a:spcPts val="0"/>
              </a:spcAft>
              <a:buClr>
                <a:schemeClr val="dk2"/>
              </a:buClr>
              <a:buSzPts val="6000"/>
              <a:buNone/>
              <a:defRPr sz="6000">
                <a:solidFill>
                  <a:schemeClr val="dk2"/>
                </a:solidFill>
              </a:defRPr>
            </a:lvl6pPr>
            <a:lvl7pPr lvl="6" rtl="0">
              <a:spcBef>
                <a:spcPts val="0"/>
              </a:spcBef>
              <a:spcAft>
                <a:spcPts val="0"/>
              </a:spcAft>
              <a:buClr>
                <a:schemeClr val="dk2"/>
              </a:buClr>
              <a:buSzPts val="6000"/>
              <a:buNone/>
              <a:defRPr sz="6000">
                <a:solidFill>
                  <a:schemeClr val="dk2"/>
                </a:solidFill>
              </a:defRPr>
            </a:lvl7pPr>
            <a:lvl8pPr lvl="7" rtl="0">
              <a:spcBef>
                <a:spcPts val="0"/>
              </a:spcBef>
              <a:spcAft>
                <a:spcPts val="0"/>
              </a:spcAft>
              <a:buClr>
                <a:schemeClr val="dk2"/>
              </a:buClr>
              <a:buSzPts val="6000"/>
              <a:buNone/>
              <a:defRPr sz="6000">
                <a:solidFill>
                  <a:schemeClr val="dk2"/>
                </a:solidFill>
              </a:defRPr>
            </a:lvl8pPr>
            <a:lvl9pPr lvl="8" rtl="0">
              <a:spcBef>
                <a:spcPts val="0"/>
              </a:spcBef>
              <a:spcAft>
                <a:spcPts val="0"/>
              </a:spcAft>
              <a:buClr>
                <a:schemeClr val="dk2"/>
              </a:buClr>
              <a:buSzPts val="6000"/>
              <a:buNone/>
              <a:defRPr sz="6000">
                <a:solidFill>
                  <a:schemeClr val="dk2"/>
                </a:solidFill>
              </a:defRPr>
            </a:lvl9pPr>
          </a:lstStyle>
          <a:p>
            <a:endParaRPr/>
          </a:p>
        </p:txBody>
      </p:sp>
      <p:sp>
        <p:nvSpPr>
          <p:cNvPr id="672" name="Google Shape;672;p93"/>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673" name="Google Shape;673;p93"/>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20</a:t>
            </a:r>
            <a:r>
              <a:rPr lang="en" sz="700">
                <a:solidFill>
                  <a:srgbClr val="F3F3F3"/>
                </a:solidFill>
                <a:latin typeface="Lato"/>
                <a:ea typeface="Lato"/>
                <a:cs typeface="Lato"/>
                <a:sym typeface="Lato"/>
              </a:rPr>
              <a:t>20 C</a:t>
            </a:r>
            <a:r>
              <a:rPr lang="en" sz="700" b="1" i="0" u="none" strike="noStrike" cap="none">
                <a:solidFill>
                  <a:srgbClr val="F3F3F3"/>
                </a:solidFill>
                <a:latin typeface="Lato"/>
                <a:ea typeface="Lato"/>
                <a:cs typeface="Lato"/>
                <a:sym typeface="Lato"/>
              </a:rPr>
              <a:t>AST | Until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earning </a:t>
            </a:r>
            <a:r>
              <a:rPr lang="en" sz="700" b="1">
                <a:solidFill>
                  <a:srgbClr val="F3F3F3"/>
                </a:solidFill>
                <a:latin typeface="Lato"/>
                <a:ea typeface="Lato"/>
                <a:cs typeface="Lato"/>
                <a:sym typeface="Lato"/>
              </a:rPr>
              <a:t>h</a:t>
            </a:r>
            <a:r>
              <a:rPr lang="en" sz="700" b="1" i="0" u="none" strike="noStrike" cap="none">
                <a:solidFill>
                  <a:srgbClr val="F3F3F3"/>
                </a:solidFill>
                <a:latin typeface="Lato"/>
                <a:ea typeface="Lato"/>
                <a:cs typeface="Lato"/>
                <a:sym typeface="Lato"/>
              </a:rPr>
              <a:t>as </a:t>
            </a:r>
            <a:r>
              <a:rPr lang="en" sz="700" b="1">
                <a:solidFill>
                  <a:srgbClr val="F3F3F3"/>
                </a:solidFill>
                <a:latin typeface="Lato"/>
                <a:ea typeface="Lato"/>
                <a:cs typeface="Lato"/>
                <a:sym typeface="Lato"/>
              </a:rPr>
              <a:t>n</a:t>
            </a:r>
            <a:r>
              <a:rPr lang="en" sz="700" b="1" i="0" u="none" strike="noStrike" cap="none">
                <a:solidFill>
                  <a:srgbClr val="F3F3F3"/>
                </a:solidFill>
                <a:latin typeface="Lato"/>
                <a:ea typeface="Lato"/>
                <a:cs typeface="Lato"/>
                <a:sym typeface="Lato"/>
              </a:rPr>
              <a:t>o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imits</a:t>
            </a:r>
            <a:endParaRPr sz="700" b="1" i="0" u="none" strike="noStrike" cap="none">
              <a:solidFill>
                <a:srgbClr val="F3F3F3"/>
              </a:solidFill>
              <a:latin typeface="Lato"/>
              <a:ea typeface="Lato"/>
              <a:cs typeface="Lato"/>
              <a:sym typeface="Lato"/>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Quote">
  <p:cSld name="MAIN_POINT_1">
    <p:spTree>
      <p:nvGrpSpPr>
        <p:cNvPr id="1" name="Shape 674"/>
        <p:cNvGrpSpPr/>
        <p:nvPr/>
      </p:nvGrpSpPr>
      <p:grpSpPr>
        <a:xfrm>
          <a:off x="0" y="0"/>
          <a:ext cx="0" cy="0"/>
          <a:chOff x="0" y="0"/>
          <a:chExt cx="0" cy="0"/>
        </a:xfrm>
      </p:grpSpPr>
      <p:sp>
        <p:nvSpPr>
          <p:cNvPr id="675" name="Google Shape;675;p94"/>
          <p:cNvSpPr txBox="1">
            <a:spLocks noGrp="1"/>
          </p:cNvSpPr>
          <p:nvPr>
            <p:ph type="title"/>
          </p:nvPr>
        </p:nvSpPr>
        <p:spPr>
          <a:xfrm>
            <a:off x="490250" y="1770700"/>
            <a:ext cx="8033400" cy="1464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400"/>
              <a:buNone/>
              <a:defRPr sz="2400" b="0">
                <a:solidFill>
                  <a:srgbClr val="FFFFFF"/>
                </a:solidFill>
              </a:defRPr>
            </a:lvl1pPr>
            <a:lvl2pPr lvl="1" rtl="0">
              <a:spcBef>
                <a:spcPts val="0"/>
              </a:spcBef>
              <a:spcAft>
                <a:spcPts val="0"/>
              </a:spcAft>
              <a:buClr>
                <a:srgbClr val="FFFFFF"/>
              </a:buClr>
              <a:buSzPts val="6000"/>
              <a:buNone/>
              <a:defRPr sz="6000">
                <a:solidFill>
                  <a:srgbClr val="FFFFFF"/>
                </a:solidFill>
              </a:defRPr>
            </a:lvl2pPr>
            <a:lvl3pPr lvl="2" rtl="0">
              <a:spcBef>
                <a:spcPts val="0"/>
              </a:spcBef>
              <a:spcAft>
                <a:spcPts val="0"/>
              </a:spcAft>
              <a:buClr>
                <a:srgbClr val="FFFFFF"/>
              </a:buClr>
              <a:buSzPts val="6000"/>
              <a:buNone/>
              <a:defRPr sz="6000">
                <a:solidFill>
                  <a:srgbClr val="FFFFFF"/>
                </a:solidFill>
              </a:defRPr>
            </a:lvl3pPr>
            <a:lvl4pPr lvl="3" rtl="0">
              <a:spcBef>
                <a:spcPts val="0"/>
              </a:spcBef>
              <a:spcAft>
                <a:spcPts val="0"/>
              </a:spcAft>
              <a:buClr>
                <a:srgbClr val="FFFFFF"/>
              </a:buClr>
              <a:buSzPts val="6000"/>
              <a:buNone/>
              <a:defRPr sz="6000">
                <a:solidFill>
                  <a:srgbClr val="FFFFFF"/>
                </a:solidFill>
              </a:defRPr>
            </a:lvl4pPr>
            <a:lvl5pPr lvl="4" rtl="0">
              <a:spcBef>
                <a:spcPts val="0"/>
              </a:spcBef>
              <a:spcAft>
                <a:spcPts val="0"/>
              </a:spcAft>
              <a:buClr>
                <a:srgbClr val="FFFFFF"/>
              </a:buClr>
              <a:buSzPts val="6000"/>
              <a:buNone/>
              <a:defRPr sz="6000">
                <a:solidFill>
                  <a:srgbClr val="FFFFFF"/>
                </a:solidFill>
              </a:defRPr>
            </a:lvl5pPr>
            <a:lvl6pPr lvl="5" rtl="0">
              <a:spcBef>
                <a:spcPts val="0"/>
              </a:spcBef>
              <a:spcAft>
                <a:spcPts val="0"/>
              </a:spcAft>
              <a:buClr>
                <a:srgbClr val="FFFFFF"/>
              </a:buClr>
              <a:buSzPts val="6000"/>
              <a:buNone/>
              <a:defRPr sz="6000">
                <a:solidFill>
                  <a:srgbClr val="FFFFFF"/>
                </a:solidFill>
              </a:defRPr>
            </a:lvl6pPr>
            <a:lvl7pPr lvl="6" rtl="0">
              <a:spcBef>
                <a:spcPts val="0"/>
              </a:spcBef>
              <a:spcAft>
                <a:spcPts val="0"/>
              </a:spcAft>
              <a:buClr>
                <a:srgbClr val="FFFFFF"/>
              </a:buClr>
              <a:buSzPts val="6000"/>
              <a:buNone/>
              <a:defRPr sz="6000">
                <a:solidFill>
                  <a:srgbClr val="FFFFFF"/>
                </a:solidFill>
              </a:defRPr>
            </a:lvl7pPr>
            <a:lvl8pPr lvl="7" rtl="0">
              <a:spcBef>
                <a:spcPts val="0"/>
              </a:spcBef>
              <a:spcAft>
                <a:spcPts val="0"/>
              </a:spcAft>
              <a:buClr>
                <a:srgbClr val="FFFFFF"/>
              </a:buClr>
              <a:buSzPts val="6000"/>
              <a:buNone/>
              <a:defRPr sz="6000">
                <a:solidFill>
                  <a:srgbClr val="FFFFFF"/>
                </a:solidFill>
              </a:defRPr>
            </a:lvl8pPr>
            <a:lvl9pPr lvl="8" rtl="0">
              <a:spcBef>
                <a:spcPts val="0"/>
              </a:spcBef>
              <a:spcAft>
                <a:spcPts val="0"/>
              </a:spcAft>
              <a:buClr>
                <a:srgbClr val="FFFFFF"/>
              </a:buClr>
              <a:buSzPts val="6000"/>
              <a:buNone/>
              <a:defRPr sz="6000">
                <a:solidFill>
                  <a:srgbClr val="FFFFFF"/>
                </a:solidFill>
              </a:defRPr>
            </a:lvl9pPr>
          </a:lstStyle>
          <a:p>
            <a:endParaRPr/>
          </a:p>
        </p:txBody>
      </p:sp>
      <p:sp>
        <p:nvSpPr>
          <p:cNvPr id="676" name="Google Shape;676;p94"/>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677" name="Google Shape;677;p94"/>
          <p:cNvPicPr preferRelativeResize="0"/>
          <p:nvPr/>
        </p:nvPicPr>
        <p:blipFill>
          <a:blip r:embed="rId2">
            <a:alphaModFix/>
          </a:blip>
          <a:stretch>
            <a:fillRect/>
          </a:stretch>
        </p:blipFill>
        <p:spPr>
          <a:xfrm>
            <a:off x="531800" y="903700"/>
            <a:ext cx="839800" cy="684500"/>
          </a:xfrm>
          <a:prstGeom prst="rect">
            <a:avLst/>
          </a:prstGeom>
          <a:noFill/>
          <a:ln>
            <a:noFill/>
          </a:ln>
        </p:spPr>
      </p:pic>
      <p:sp>
        <p:nvSpPr>
          <p:cNvPr id="678" name="Google Shape;678;p94"/>
          <p:cNvSpPr txBox="1">
            <a:spLocks noGrp="1"/>
          </p:cNvSpPr>
          <p:nvPr>
            <p:ph type="subTitle" idx="1"/>
          </p:nvPr>
        </p:nvSpPr>
        <p:spPr>
          <a:xfrm>
            <a:off x="531800" y="3574875"/>
            <a:ext cx="6189600" cy="1019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679" name="Google Shape;679;p94"/>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20</a:t>
            </a:r>
            <a:r>
              <a:rPr lang="en" sz="700">
                <a:solidFill>
                  <a:srgbClr val="F3F3F3"/>
                </a:solidFill>
                <a:latin typeface="Lato"/>
                <a:ea typeface="Lato"/>
                <a:cs typeface="Lato"/>
                <a:sym typeface="Lato"/>
              </a:rPr>
              <a:t>20 C</a:t>
            </a:r>
            <a:r>
              <a:rPr lang="en" sz="700" b="1" i="0" u="none" strike="noStrike" cap="none">
                <a:solidFill>
                  <a:srgbClr val="F3F3F3"/>
                </a:solidFill>
                <a:latin typeface="Lato"/>
                <a:ea typeface="Lato"/>
                <a:cs typeface="Lato"/>
                <a:sym typeface="Lato"/>
              </a:rPr>
              <a:t>AST | Until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earning </a:t>
            </a:r>
            <a:r>
              <a:rPr lang="en" sz="700" b="1">
                <a:solidFill>
                  <a:srgbClr val="F3F3F3"/>
                </a:solidFill>
                <a:latin typeface="Lato"/>
                <a:ea typeface="Lato"/>
                <a:cs typeface="Lato"/>
                <a:sym typeface="Lato"/>
              </a:rPr>
              <a:t>h</a:t>
            </a:r>
            <a:r>
              <a:rPr lang="en" sz="700" b="1" i="0" u="none" strike="noStrike" cap="none">
                <a:solidFill>
                  <a:srgbClr val="F3F3F3"/>
                </a:solidFill>
                <a:latin typeface="Lato"/>
                <a:ea typeface="Lato"/>
                <a:cs typeface="Lato"/>
                <a:sym typeface="Lato"/>
              </a:rPr>
              <a:t>as </a:t>
            </a:r>
            <a:r>
              <a:rPr lang="en" sz="700" b="1">
                <a:solidFill>
                  <a:srgbClr val="F3F3F3"/>
                </a:solidFill>
                <a:latin typeface="Lato"/>
                <a:ea typeface="Lato"/>
                <a:cs typeface="Lato"/>
                <a:sym typeface="Lato"/>
              </a:rPr>
              <a:t>n</a:t>
            </a:r>
            <a:r>
              <a:rPr lang="en" sz="700" b="1" i="0" u="none" strike="noStrike" cap="none">
                <a:solidFill>
                  <a:srgbClr val="F3F3F3"/>
                </a:solidFill>
                <a:latin typeface="Lato"/>
                <a:ea typeface="Lato"/>
                <a:cs typeface="Lato"/>
                <a:sym typeface="Lato"/>
              </a:rPr>
              <a:t>o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imits</a:t>
            </a:r>
            <a:endParaRPr sz="700" b="1" i="0" u="none" strike="noStrike" cap="none">
              <a:solidFill>
                <a:srgbClr val="F3F3F3"/>
              </a:solidFill>
              <a:latin typeface="Lato"/>
              <a:ea typeface="Lato"/>
              <a:cs typeface="Lato"/>
              <a:sym typeface="Lato"/>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Quote 2">
  <p:cSld name="MAIN_POINT_1_2">
    <p:bg>
      <p:bgPr>
        <a:solidFill>
          <a:schemeClr val="dk2"/>
        </a:solidFill>
        <a:effectLst/>
      </p:bgPr>
    </p:bg>
    <p:spTree>
      <p:nvGrpSpPr>
        <p:cNvPr id="1" name="Shape 680"/>
        <p:cNvGrpSpPr/>
        <p:nvPr/>
      </p:nvGrpSpPr>
      <p:grpSpPr>
        <a:xfrm>
          <a:off x="0" y="0"/>
          <a:ext cx="0" cy="0"/>
          <a:chOff x="0" y="0"/>
          <a:chExt cx="0" cy="0"/>
        </a:xfrm>
      </p:grpSpPr>
      <p:sp>
        <p:nvSpPr>
          <p:cNvPr id="681" name="Google Shape;681;p95"/>
          <p:cNvSpPr txBox="1">
            <a:spLocks noGrp="1"/>
          </p:cNvSpPr>
          <p:nvPr>
            <p:ph type="title"/>
          </p:nvPr>
        </p:nvSpPr>
        <p:spPr>
          <a:xfrm>
            <a:off x="490250" y="1770700"/>
            <a:ext cx="8033400" cy="1464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sz="2400" b="0">
                <a:solidFill>
                  <a:schemeClr val="dk1"/>
                </a:solidFill>
              </a:defRPr>
            </a:lvl1pPr>
            <a:lvl2pPr lvl="1" rtl="0">
              <a:spcBef>
                <a:spcPts val="0"/>
              </a:spcBef>
              <a:spcAft>
                <a:spcPts val="0"/>
              </a:spcAft>
              <a:buClr>
                <a:schemeClr val="dk1"/>
              </a:buClr>
              <a:buSzPts val="6000"/>
              <a:buNone/>
              <a:defRPr sz="6000">
                <a:solidFill>
                  <a:schemeClr val="dk1"/>
                </a:solidFill>
              </a:defRPr>
            </a:lvl2pPr>
            <a:lvl3pPr lvl="2" rtl="0">
              <a:spcBef>
                <a:spcPts val="0"/>
              </a:spcBef>
              <a:spcAft>
                <a:spcPts val="0"/>
              </a:spcAft>
              <a:buClr>
                <a:schemeClr val="dk1"/>
              </a:buClr>
              <a:buSzPts val="6000"/>
              <a:buNone/>
              <a:defRPr sz="6000">
                <a:solidFill>
                  <a:schemeClr val="dk1"/>
                </a:solidFill>
              </a:defRPr>
            </a:lvl3pPr>
            <a:lvl4pPr lvl="3" rtl="0">
              <a:spcBef>
                <a:spcPts val="0"/>
              </a:spcBef>
              <a:spcAft>
                <a:spcPts val="0"/>
              </a:spcAft>
              <a:buClr>
                <a:schemeClr val="dk1"/>
              </a:buClr>
              <a:buSzPts val="6000"/>
              <a:buNone/>
              <a:defRPr sz="6000">
                <a:solidFill>
                  <a:schemeClr val="dk1"/>
                </a:solidFill>
              </a:defRPr>
            </a:lvl4pPr>
            <a:lvl5pPr lvl="4" rtl="0">
              <a:spcBef>
                <a:spcPts val="0"/>
              </a:spcBef>
              <a:spcAft>
                <a:spcPts val="0"/>
              </a:spcAft>
              <a:buClr>
                <a:schemeClr val="dk1"/>
              </a:buClr>
              <a:buSzPts val="6000"/>
              <a:buNone/>
              <a:defRPr sz="6000">
                <a:solidFill>
                  <a:schemeClr val="dk1"/>
                </a:solidFill>
              </a:defRPr>
            </a:lvl5pPr>
            <a:lvl6pPr lvl="5" rtl="0">
              <a:spcBef>
                <a:spcPts val="0"/>
              </a:spcBef>
              <a:spcAft>
                <a:spcPts val="0"/>
              </a:spcAft>
              <a:buClr>
                <a:schemeClr val="dk1"/>
              </a:buClr>
              <a:buSzPts val="6000"/>
              <a:buNone/>
              <a:defRPr sz="6000">
                <a:solidFill>
                  <a:schemeClr val="dk1"/>
                </a:solidFill>
              </a:defRPr>
            </a:lvl6pPr>
            <a:lvl7pPr lvl="6" rtl="0">
              <a:spcBef>
                <a:spcPts val="0"/>
              </a:spcBef>
              <a:spcAft>
                <a:spcPts val="0"/>
              </a:spcAft>
              <a:buClr>
                <a:schemeClr val="dk1"/>
              </a:buClr>
              <a:buSzPts val="6000"/>
              <a:buNone/>
              <a:defRPr sz="6000">
                <a:solidFill>
                  <a:schemeClr val="dk1"/>
                </a:solidFill>
              </a:defRPr>
            </a:lvl7pPr>
            <a:lvl8pPr lvl="7" rtl="0">
              <a:spcBef>
                <a:spcPts val="0"/>
              </a:spcBef>
              <a:spcAft>
                <a:spcPts val="0"/>
              </a:spcAft>
              <a:buClr>
                <a:schemeClr val="dk1"/>
              </a:buClr>
              <a:buSzPts val="6000"/>
              <a:buNone/>
              <a:defRPr sz="6000">
                <a:solidFill>
                  <a:schemeClr val="dk1"/>
                </a:solidFill>
              </a:defRPr>
            </a:lvl8pPr>
            <a:lvl9pPr lvl="8" rtl="0">
              <a:spcBef>
                <a:spcPts val="0"/>
              </a:spcBef>
              <a:spcAft>
                <a:spcPts val="0"/>
              </a:spcAft>
              <a:buClr>
                <a:schemeClr val="dk1"/>
              </a:buClr>
              <a:buSzPts val="6000"/>
              <a:buNone/>
              <a:defRPr sz="6000">
                <a:solidFill>
                  <a:schemeClr val="dk1"/>
                </a:solidFill>
              </a:defRPr>
            </a:lvl9pPr>
          </a:lstStyle>
          <a:p>
            <a:endParaRPr/>
          </a:p>
        </p:txBody>
      </p:sp>
      <p:sp>
        <p:nvSpPr>
          <p:cNvPr id="682" name="Google Shape;682;p95"/>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pic>
        <p:nvPicPr>
          <p:cNvPr id="683" name="Google Shape;683;p95"/>
          <p:cNvPicPr preferRelativeResize="0"/>
          <p:nvPr/>
        </p:nvPicPr>
        <p:blipFill>
          <a:blip r:embed="rId2">
            <a:alphaModFix/>
          </a:blip>
          <a:stretch>
            <a:fillRect/>
          </a:stretch>
        </p:blipFill>
        <p:spPr>
          <a:xfrm>
            <a:off x="531800" y="903700"/>
            <a:ext cx="839800" cy="684500"/>
          </a:xfrm>
          <a:prstGeom prst="rect">
            <a:avLst/>
          </a:prstGeom>
          <a:noFill/>
          <a:ln>
            <a:noFill/>
          </a:ln>
        </p:spPr>
      </p:pic>
      <p:sp>
        <p:nvSpPr>
          <p:cNvPr id="684" name="Google Shape;684;p95"/>
          <p:cNvSpPr txBox="1">
            <a:spLocks noGrp="1"/>
          </p:cNvSpPr>
          <p:nvPr>
            <p:ph type="subTitle" idx="1"/>
          </p:nvPr>
        </p:nvSpPr>
        <p:spPr>
          <a:xfrm>
            <a:off x="531800" y="3574875"/>
            <a:ext cx="6189600" cy="1019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solidFill>
                  <a:schemeClr val="accent6"/>
                </a:solidFill>
              </a:defRPr>
            </a:lvl1pPr>
            <a:lvl2pPr lvl="1" rtl="0">
              <a:spcBef>
                <a:spcPts val="1600"/>
              </a:spcBef>
              <a:spcAft>
                <a:spcPts val="0"/>
              </a:spcAft>
              <a:buNone/>
              <a:defRPr>
                <a:solidFill>
                  <a:schemeClr val="dk1"/>
                </a:solidFill>
              </a:defRPr>
            </a:lvl2pPr>
            <a:lvl3pPr lvl="2" rtl="0">
              <a:spcBef>
                <a:spcPts val="1600"/>
              </a:spcBef>
              <a:spcAft>
                <a:spcPts val="0"/>
              </a:spcAft>
              <a:buNone/>
              <a:defRPr>
                <a:solidFill>
                  <a:schemeClr val="dk1"/>
                </a:solidFill>
              </a:defRPr>
            </a:lvl3pPr>
            <a:lvl4pPr lvl="3" rtl="0">
              <a:spcBef>
                <a:spcPts val="1600"/>
              </a:spcBef>
              <a:spcAft>
                <a:spcPts val="0"/>
              </a:spcAft>
              <a:buNone/>
              <a:defRPr>
                <a:solidFill>
                  <a:schemeClr val="dk1"/>
                </a:solidFill>
              </a:defRPr>
            </a:lvl4pPr>
            <a:lvl5pPr lvl="4" rtl="0">
              <a:spcBef>
                <a:spcPts val="1600"/>
              </a:spcBef>
              <a:spcAft>
                <a:spcPts val="0"/>
              </a:spcAft>
              <a:buNone/>
              <a:defRPr>
                <a:solidFill>
                  <a:schemeClr val="dk1"/>
                </a:solidFill>
              </a:defRPr>
            </a:lvl5pPr>
            <a:lvl6pPr lvl="5" rtl="0">
              <a:spcBef>
                <a:spcPts val="1600"/>
              </a:spcBef>
              <a:spcAft>
                <a:spcPts val="0"/>
              </a:spcAft>
              <a:buNone/>
              <a:defRPr>
                <a:solidFill>
                  <a:schemeClr val="dk1"/>
                </a:solidFill>
              </a:defRPr>
            </a:lvl6pPr>
            <a:lvl7pPr lvl="6" rtl="0">
              <a:spcBef>
                <a:spcPts val="1600"/>
              </a:spcBef>
              <a:spcAft>
                <a:spcPts val="0"/>
              </a:spcAft>
              <a:buNone/>
              <a:defRPr>
                <a:solidFill>
                  <a:schemeClr val="dk1"/>
                </a:solidFill>
              </a:defRPr>
            </a:lvl7pPr>
            <a:lvl8pPr lvl="7" rtl="0">
              <a:spcBef>
                <a:spcPts val="1600"/>
              </a:spcBef>
              <a:spcAft>
                <a:spcPts val="0"/>
              </a:spcAft>
              <a:buNone/>
              <a:defRPr>
                <a:solidFill>
                  <a:schemeClr val="dk1"/>
                </a:solidFill>
              </a:defRPr>
            </a:lvl8pPr>
            <a:lvl9pPr lvl="8" rtl="0">
              <a:spcBef>
                <a:spcPts val="1600"/>
              </a:spcBef>
              <a:spcAft>
                <a:spcPts val="1600"/>
              </a:spcAft>
              <a:buNone/>
              <a:defRPr>
                <a:solidFill>
                  <a:schemeClr val="dk1"/>
                </a:solidFill>
              </a:defRPr>
            </a:lvl9pPr>
          </a:lstStyle>
          <a:p>
            <a:endParaRPr/>
          </a:p>
        </p:txBody>
      </p:sp>
      <p:sp>
        <p:nvSpPr>
          <p:cNvPr id="685" name="Google Shape;685;p95"/>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accent6"/>
                </a:solidFill>
                <a:latin typeface="Lato"/>
                <a:ea typeface="Lato"/>
                <a:cs typeface="Lato"/>
                <a:sym typeface="Lato"/>
              </a:rPr>
              <a:t>© 20</a:t>
            </a:r>
            <a:r>
              <a:rPr lang="en" sz="700">
                <a:solidFill>
                  <a:schemeClr val="accent6"/>
                </a:solidFill>
                <a:latin typeface="Lato"/>
                <a:ea typeface="Lato"/>
                <a:cs typeface="Lato"/>
                <a:sym typeface="Lato"/>
              </a:rPr>
              <a:t>20 C</a:t>
            </a:r>
            <a:r>
              <a:rPr lang="en" sz="700" b="1" i="0" u="none" strike="noStrike" cap="none">
                <a:solidFill>
                  <a:schemeClr val="accent6"/>
                </a:solidFill>
                <a:latin typeface="Lato"/>
                <a:ea typeface="Lato"/>
                <a:cs typeface="Lato"/>
                <a:sym typeface="Lato"/>
              </a:rPr>
              <a:t>AST | Until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earning </a:t>
            </a:r>
            <a:r>
              <a:rPr lang="en" sz="700" b="1">
                <a:solidFill>
                  <a:schemeClr val="accent6"/>
                </a:solidFill>
                <a:latin typeface="Lato"/>
                <a:ea typeface="Lato"/>
                <a:cs typeface="Lato"/>
                <a:sym typeface="Lato"/>
              </a:rPr>
              <a:t>h</a:t>
            </a:r>
            <a:r>
              <a:rPr lang="en" sz="700" b="1" i="0" u="none" strike="noStrike" cap="none">
                <a:solidFill>
                  <a:schemeClr val="accent6"/>
                </a:solidFill>
                <a:latin typeface="Lato"/>
                <a:ea typeface="Lato"/>
                <a:cs typeface="Lato"/>
                <a:sym typeface="Lato"/>
              </a:rPr>
              <a:t>as </a:t>
            </a:r>
            <a:r>
              <a:rPr lang="en" sz="700" b="1">
                <a:solidFill>
                  <a:schemeClr val="accent6"/>
                </a:solidFill>
                <a:latin typeface="Lato"/>
                <a:ea typeface="Lato"/>
                <a:cs typeface="Lato"/>
                <a:sym typeface="Lato"/>
              </a:rPr>
              <a:t>n</a:t>
            </a:r>
            <a:r>
              <a:rPr lang="en" sz="700" b="1" i="0" u="none" strike="noStrike" cap="none">
                <a:solidFill>
                  <a:schemeClr val="accent6"/>
                </a:solidFill>
                <a:latin typeface="Lato"/>
                <a:ea typeface="Lato"/>
                <a:cs typeface="Lato"/>
                <a:sym typeface="Lato"/>
              </a:rPr>
              <a:t>o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imits</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Quote 1">
  <p:cSld name="MAIN_POINT_1_1">
    <p:spTree>
      <p:nvGrpSpPr>
        <p:cNvPr id="1" name="Shape 686"/>
        <p:cNvGrpSpPr/>
        <p:nvPr/>
      </p:nvGrpSpPr>
      <p:grpSpPr>
        <a:xfrm>
          <a:off x="0" y="0"/>
          <a:ext cx="0" cy="0"/>
          <a:chOff x="0" y="0"/>
          <a:chExt cx="0" cy="0"/>
        </a:xfrm>
      </p:grpSpPr>
      <p:sp>
        <p:nvSpPr>
          <p:cNvPr id="687" name="Google Shape;687;p96"/>
          <p:cNvSpPr txBox="1">
            <a:spLocks noGrp="1"/>
          </p:cNvSpPr>
          <p:nvPr>
            <p:ph type="title"/>
          </p:nvPr>
        </p:nvSpPr>
        <p:spPr>
          <a:xfrm>
            <a:off x="490250" y="1770700"/>
            <a:ext cx="8243100" cy="1464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600"/>
              <a:buNone/>
              <a:defRPr sz="3600" b="0">
                <a:solidFill>
                  <a:srgbClr val="FFFFFF"/>
                </a:solidFill>
              </a:defRPr>
            </a:lvl1pPr>
            <a:lvl2pPr lvl="1" rtl="0">
              <a:spcBef>
                <a:spcPts val="0"/>
              </a:spcBef>
              <a:spcAft>
                <a:spcPts val="0"/>
              </a:spcAft>
              <a:buClr>
                <a:srgbClr val="FFFFFF"/>
              </a:buClr>
              <a:buSzPts val="6000"/>
              <a:buNone/>
              <a:defRPr sz="6000">
                <a:solidFill>
                  <a:srgbClr val="FFFFFF"/>
                </a:solidFill>
              </a:defRPr>
            </a:lvl2pPr>
            <a:lvl3pPr lvl="2" rtl="0">
              <a:spcBef>
                <a:spcPts val="0"/>
              </a:spcBef>
              <a:spcAft>
                <a:spcPts val="0"/>
              </a:spcAft>
              <a:buClr>
                <a:srgbClr val="FFFFFF"/>
              </a:buClr>
              <a:buSzPts val="6000"/>
              <a:buNone/>
              <a:defRPr sz="6000">
                <a:solidFill>
                  <a:srgbClr val="FFFFFF"/>
                </a:solidFill>
              </a:defRPr>
            </a:lvl3pPr>
            <a:lvl4pPr lvl="3" rtl="0">
              <a:spcBef>
                <a:spcPts val="0"/>
              </a:spcBef>
              <a:spcAft>
                <a:spcPts val="0"/>
              </a:spcAft>
              <a:buClr>
                <a:srgbClr val="FFFFFF"/>
              </a:buClr>
              <a:buSzPts val="6000"/>
              <a:buNone/>
              <a:defRPr sz="6000">
                <a:solidFill>
                  <a:srgbClr val="FFFFFF"/>
                </a:solidFill>
              </a:defRPr>
            </a:lvl4pPr>
            <a:lvl5pPr lvl="4" rtl="0">
              <a:spcBef>
                <a:spcPts val="0"/>
              </a:spcBef>
              <a:spcAft>
                <a:spcPts val="0"/>
              </a:spcAft>
              <a:buClr>
                <a:srgbClr val="FFFFFF"/>
              </a:buClr>
              <a:buSzPts val="6000"/>
              <a:buNone/>
              <a:defRPr sz="6000">
                <a:solidFill>
                  <a:srgbClr val="FFFFFF"/>
                </a:solidFill>
              </a:defRPr>
            </a:lvl5pPr>
            <a:lvl6pPr lvl="5" rtl="0">
              <a:spcBef>
                <a:spcPts val="0"/>
              </a:spcBef>
              <a:spcAft>
                <a:spcPts val="0"/>
              </a:spcAft>
              <a:buClr>
                <a:srgbClr val="FFFFFF"/>
              </a:buClr>
              <a:buSzPts val="6000"/>
              <a:buNone/>
              <a:defRPr sz="6000">
                <a:solidFill>
                  <a:srgbClr val="FFFFFF"/>
                </a:solidFill>
              </a:defRPr>
            </a:lvl6pPr>
            <a:lvl7pPr lvl="6" rtl="0">
              <a:spcBef>
                <a:spcPts val="0"/>
              </a:spcBef>
              <a:spcAft>
                <a:spcPts val="0"/>
              </a:spcAft>
              <a:buClr>
                <a:srgbClr val="FFFFFF"/>
              </a:buClr>
              <a:buSzPts val="6000"/>
              <a:buNone/>
              <a:defRPr sz="6000">
                <a:solidFill>
                  <a:srgbClr val="FFFFFF"/>
                </a:solidFill>
              </a:defRPr>
            </a:lvl7pPr>
            <a:lvl8pPr lvl="7" rtl="0">
              <a:spcBef>
                <a:spcPts val="0"/>
              </a:spcBef>
              <a:spcAft>
                <a:spcPts val="0"/>
              </a:spcAft>
              <a:buClr>
                <a:srgbClr val="FFFFFF"/>
              </a:buClr>
              <a:buSzPts val="6000"/>
              <a:buNone/>
              <a:defRPr sz="6000">
                <a:solidFill>
                  <a:srgbClr val="FFFFFF"/>
                </a:solidFill>
              </a:defRPr>
            </a:lvl8pPr>
            <a:lvl9pPr lvl="8" rtl="0">
              <a:spcBef>
                <a:spcPts val="0"/>
              </a:spcBef>
              <a:spcAft>
                <a:spcPts val="0"/>
              </a:spcAft>
              <a:buClr>
                <a:srgbClr val="FFFFFF"/>
              </a:buClr>
              <a:buSzPts val="6000"/>
              <a:buNone/>
              <a:defRPr sz="6000">
                <a:solidFill>
                  <a:srgbClr val="FFFFFF"/>
                </a:solidFill>
              </a:defRPr>
            </a:lvl9pPr>
          </a:lstStyle>
          <a:p>
            <a:endParaRPr/>
          </a:p>
        </p:txBody>
      </p:sp>
      <p:sp>
        <p:nvSpPr>
          <p:cNvPr id="688" name="Google Shape;688;p96"/>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689" name="Google Shape;689;p96"/>
          <p:cNvPicPr preferRelativeResize="0"/>
          <p:nvPr/>
        </p:nvPicPr>
        <p:blipFill>
          <a:blip r:embed="rId2">
            <a:alphaModFix/>
          </a:blip>
          <a:stretch>
            <a:fillRect/>
          </a:stretch>
        </p:blipFill>
        <p:spPr>
          <a:xfrm>
            <a:off x="531800" y="903700"/>
            <a:ext cx="839800" cy="684500"/>
          </a:xfrm>
          <a:prstGeom prst="rect">
            <a:avLst/>
          </a:prstGeom>
          <a:noFill/>
          <a:ln>
            <a:noFill/>
          </a:ln>
        </p:spPr>
      </p:pic>
      <p:sp>
        <p:nvSpPr>
          <p:cNvPr id="690" name="Google Shape;690;p96"/>
          <p:cNvSpPr txBox="1">
            <a:spLocks noGrp="1"/>
          </p:cNvSpPr>
          <p:nvPr>
            <p:ph type="subTitle" idx="1"/>
          </p:nvPr>
        </p:nvSpPr>
        <p:spPr>
          <a:xfrm>
            <a:off x="531800" y="3574875"/>
            <a:ext cx="6189600" cy="1019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691" name="Google Shape;691;p96"/>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20</a:t>
            </a:r>
            <a:r>
              <a:rPr lang="en" sz="700">
                <a:solidFill>
                  <a:srgbClr val="F3F3F3"/>
                </a:solidFill>
                <a:latin typeface="Lato"/>
                <a:ea typeface="Lato"/>
                <a:cs typeface="Lato"/>
                <a:sym typeface="Lato"/>
              </a:rPr>
              <a:t>20 C</a:t>
            </a:r>
            <a:r>
              <a:rPr lang="en" sz="700" b="1" i="0" u="none" strike="noStrike" cap="none">
                <a:solidFill>
                  <a:srgbClr val="F3F3F3"/>
                </a:solidFill>
                <a:latin typeface="Lato"/>
                <a:ea typeface="Lato"/>
                <a:cs typeface="Lato"/>
                <a:sym typeface="Lato"/>
              </a:rPr>
              <a:t>AST | Until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earning </a:t>
            </a:r>
            <a:r>
              <a:rPr lang="en" sz="700" b="1">
                <a:solidFill>
                  <a:srgbClr val="F3F3F3"/>
                </a:solidFill>
                <a:latin typeface="Lato"/>
                <a:ea typeface="Lato"/>
                <a:cs typeface="Lato"/>
                <a:sym typeface="Lato"/>
              </a:rPr>
              <a:t>h</a:t>
            </a:r>
            <a:r>
              <a:rPr lang="en" sz="700" b="1" i="0" u="none" strike="noStrike" cap="none">
                <a:solidFill>
                  <a:srgbClr val="F3F3F3"/>
                </a:solidFill>
                <a:latin typeface="Lato"/>
                <a:ea typeface="Lato"/>
                <a:cs typeface="Lato"/>
                <a:sym typeface="Lato"/>
              </a:rPr>
              <a:t>as </a:t>
            </a:r>
            <a:r>
              <a:rPr lang="en" sz="700" b="1">
                <a:solidFill>
                  <a:srgbClr val="F3F3F3"/>
                </a:solidFill>
                <a:latin typeface="Lato"/>
                <a:ea typeface="Lato"/>
                <a:cs typeface="Lato"/>
                <a:sym typeface="Lato"/>
              </a:rPr>
              <a:t>n</a:t>
            </a:r>
            <a:r>
              <a:rPr lang="en" sz="700" b="1" i="0" u="none" strike="noStrike" cap="none">
                <a:solidFill>
                  <a:srgbClr val="F3F3F3"/>
                </a:solidFill>
                <a:latin typeface="Lato"/>
                <a:ea typeface="Lato"/>
                <a:cs typeface="Lato"/>
                <a:sym typeface="Lato"/>
              </a:rPr>
              <a:t>o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imits</a:t>
            </a:r>
            <a:endParaRPr sz="700" b="1" i="0" u="none" strike="noStrike" cap="none">
              <a:solidFill>
                <a:srgbClr val="F3F3F3"/>
              </a:solidFill>
              <a:latin typeface="Lato"/>
              <a:ea typeface="Lato"/>
              <a:cs typeface="Lato"/>
              <a:sym typeface="Lato"/>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692"/>
        <p:cNvGrpSpPr/>
        <p:nvPr/>
      </p:nvGrpSpPr>
      <p:grpSpPr>
        <a:xfrm>
          <a:off x="0" y="0"/>
          <a:ext cx="0" cy="0"/>
          <a:chOff x="0" y="0"/>
          <a:chExt cx="0" cy="0"/>
        </a:xfrm>
      </p:grpSpPr>
      <p:sp>
        <p:nvSpPr>
          <p:cNvPr id="693" name="Google Shape;693;p97" descr="null"/>
          <p:cNvSpPr/>
          <p:nvPr/>
        </p:nvSpPr>
        <p:spPr>
          <a:xfrm flipH="1">
            <a:off x="0" y="0"/>
            <a:ext cx="43107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7"/>
          <p:cNvSpPr txBox="1">
            <a:spLocks noGrp="1"/>
          </p:cNvSpPr>
          <p:nvPr>
            <p:ph type="title"/>
          </p:nvPr>
        </p:nvSpPr>
        <p:spPr>
          <a:xfrm>
            <a:off x="180475" y="236950"/>
            <a:ext cx="4045200" cy="1482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sp>
        <p:nvSpPr>
          <p:cNvPr id="695" name="Google Shape;695;p97"/>
          <p:cNvSpPr txBox="1">
            <a:spLocks noGrp="1"/>
          </p:cNvSpPr>
          <p:nvPr>
            <p:ph type="subTitle" idx="1"/>
          </p:nvPr>
        </p:nvSpPr>
        <p:spPr>
          <a:xfrm>
            <a:off x="180475" y="1719250"/>
            <a:ext cx="3918000" cy="229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2100"/>
              <a:buNone/>
              <a:defRPr sz="2100">
                <a:solidFill>
                  <a:schemeClr val="dk2"/>
                </a:solidFill>
              </a:defRPr>
            </a:lvl1pPr>
            <a:lvl2pPr lvl="1" rtl="0">
              <a:lnSpc>
                <a:spcPct val="100000"/>
              </a:lnSpc>
              <a:spcBef>
                <a:spcPts val="0"/>
              </a:spcBef>
              <a:spcAft>
                <a:spcPts val="0"/>
              </a:spcAft>
              <a:buClr>
                <a:schemeClr val="dk2"/>
              </a:buClr>
              <a:buSzPts val="2100"/>
              <a:buNone/>
              <a:defRPr sz="2100">
                <a:solidFill>
                  <a:schemeClr val="dk2"/>
                </a:solidFill>
              </a:defRPr>
            </a:lvl2pPr>
            <a:lvl3pPr lvl="2" rtl="0">
              <a:lnSpc>
                <a:spcPct val="100000"/>
              </a:lnSpc>
              <a:spcBef>
                <a:spcPts val="0"/>
              </a:spcBef>
              <a:spcAft>
                <a:spcPts val="0"/>
              </a:spcAft>
              <a:buClr>
                <a:schemeClr val="dk2"/>
              </a:buClr>
              <a:buSzPts val="2100"/>
              <a:buNone/>
              <a:defRPr sz="2100">
                <a:solidFill>
                  <a:schemeClr val="dk2"/>
                </a:solidFill>
              </a:defRPr>
            </a:lvl3pPr>
            <a:lvl4pPr lvl="3" rtl="0">
              <a:lnSpc>
                <a:spcPct val="100000"/>
              </a:lnSpc>
              <a:spcBef>
                <a:spcPts val="0"/>
              </a:spcBef>
              <a:spcAft>
                <a:spcPts val="0"/>
              </a:spcAft>
              <a:buClr>
                <a:schemeClr val="dk2"/>
              </a:buClr>
              <a:buSzPts val="2100"/>
              <a:buNone/>
              <a:defRPr sz="2100">
                <a:solidFill>
                  <a:schemeClr val="dk2"/>
                </a:solidFill>
              </a:defRPr>
            </a:lvl4pPr>
            <a:lvl5pPr lvl="4" rtl="0">
              <a:lnSpc>
                <a:spcPct val="100000"/>
              </a:lnSpc>
              <a:spcBef>
                <a:spcPts val="0"/>
              </a:spcBef>
              <a:spcAft>
                <a:spcPts val="0"/>
              </a:spcAft>
              <a:buClr>
                <a:schemeClr val="dk2"/>
              </a:buClr>
              <a:buSzPts val="2100"/>
              <a:buNone/>
              <a:defRPr sz="2100">
                <a:solidFill>
                  <a:schemeClr val="dk2"/>
                </a:solidFill>
              </a:defRPr>
            </a:lvl5pPr>
            <a:lvl6pPr lvl="5" rtl="0">
              <a:lnSpc>
                <a:spcPct val="100000"/>
              </a:lnSpc>
              <a:spcBef>
                <a:spcPts val="0"/>
              </a:spcBef>
              <a:spcAft>
                <a:spcPts val="0"/>
              </a:spcAft>
              <a:buClr>
                <a:schemeClr val="dk2"/>
              </a:buClr>
              <a:buSzPts val="2100"/>
              <a:buNone/>
              <a:defRPr sz="2100">
                <a:solidFill>
                  <a:schemeClr val="dk2"/>
                </a:solidFill>
              </a:defRPr>
            </a:lvl6pPr>
            <a:lvl7pPr lvl="6" rtl="0">
              <a:lnSpc>
                <a:spcPct val="100000"/>
              </a:lnSpc>
              <a:spcBef>
                <a:spcPts val="0"/>
              </a:spcBef>
              <a:spcAft>
                <a:spcPts val="0"/>
              </a:spcAft>
              <a:buClr>
                <a:schemeClr val="dk2"/>
              </a:buClr>
              <a:buSzPts val="2100"/>
              <a:buNone/>
              <a:defRPr sz="2100">
                <a:solidFill>
                  <a:schemeClr val="dk2"/>
                </a:solidFill>
              </a:defRPr>
            </a:lvl7pPr>
            <a:lvl8pPr lvl="7" rtl="0">
              <a:lnSpc>
                <a:spcPct val="100000"/>
              </a:lnSpc>
              <a:spcBef>
                <a:spcPts val="0"/>
              </a:spcBef>
              <a:spcAft>
                <a:spcPts val="0"/>
              </a:spcAft>
              <a:buClr>
                <a:schemeClr val="dk2"/>
              </a:buClr>
              <a:buSzPts val="2100"/>
              <a:buNone/>
              <a:defRPr sz="2100">
                <a:solidFill>
                  <a:schemeClr val="dk2"/>
                </a:solidFill>
              </a:defRPr>
            </a:lvl8pPr>
            <a:lvl9pPr lvl="8" rtl="0">
              <a:lnSpc>
                <a:spcPct val="100000"/>
              </a:lnSpc>
              <a:spcBef>
                <a:spcPts val="0"/>
              </a:spcBef>
              <a:spcAft>
                <a:spcPts val="0"/>
              </a:spcAft>
              <a:buClr>
                <a:schemeClr val="dk2"/>
              </a:buClr>
              <a:buSzPts val="2100"/>
              <a:buNone/>
              <a:defRPr sz="2100">
                <a:solidFill>
                  <a:schemeClr val="dk2"/>
                </a:solidFill>
              </a:defRPr>
            </a:lvl9pPr>
          </a:lstStyle>
          <a:p>
            <a:endParaRPr/>
          </a:p>
        </p:txBody>
      </p:sp>
      <p:sp>
        <p:nvSpPr>
          <p:cNvPr id="696" name="Google Shape;696;p97"/>
          <p:cNvSpPr txBox="1">
            <a:spLocks noGrp="1"/>
          </p:cNvSpPr>
          <p:nvPr>
            <p:ph type="body" idx="2"/>
          </p:nvPr>
        </p:nvSpPr>
        <p:spPr>
          <a:xfrm>
            <a:off x="4634700" y="465550"/>
            <a:ext cx="3837000" cy="36951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accent6"/>
              </a:buClr>
              <a:buSzPts val="2400"/>
              <a:buChar char="●"/>
              <a:defRPr>
                <a:solidFill>
                  <a:schemeClr val="accent6"/>
                </a:solidFill>
              </a:defRPr>
            </a:lvl1pPr>
            <a:lvl2pPr marL="914400" lvl="1" indent="-361950" rtl="0">
              <a:spcBef>
                <a:spcPts val="1600"/>
              </a:spcBef>
              <a:spcAft>
                <a:spcPts val="0"/>
              </a:spcAft>
              <a:buClr>
                <a:schemeClr val="accent6"/>
              </a:buClr>
              <a:buSzPts val="2100"/>
              <a:buChar char="○"/>
              <a:defRPr>
                <a:solidFill>
                  <a:schemeClr val="accent6"/>
                </a:solidFill>
              </a:defRPr>
            </a:lvl2pPr>
            <a:lvl3pPr marL="1371600" lvl="2" indent="-342900" rtl="0">
              <a:spcBef>
                <a:spcPts val="1600"/>
              </a:spcBef>
              <a:spcAft>
                <a:spcPts val="0"/>
              </a:spcAft>
              <a:buClr>
                <a:schemeClr val="accent6"/>
              </a:buClr>
              <a:buSzPts val="1800"/>
              <a:buChar char="■"/>
              <a:defRPr>
                <a:solidFill>
                  <a:schemeClr val="accent6"/>
                </a:solidFill>
              </a:defRPr>
            </a:lvl3pPr>
            <a:lvl4pPr marL="1828800" lvl="3" indent="-330200" rtl="0">
              <a:spcBef>
                <a:spcPts val="1600"/>
              </a:spcBef>
              <a:spcAft>
                <a:spcPts val="0"/>
              </a:spcAft>
              <a:buClr>
                <a:schemeClr val="accent6"/>
              </a:buClr>
              <a:buSzPts val="1600"/>
              <a:buChar char="●"/>
              <a:defRPr>
                <a:solidFill>
                  <a:schemeClr val="accent6"/>
                </a:solidFill>
              </a:defRPr>
            </a:lvl4pPr>
            <a:lvl5pPr marL="2286000" lvl="4" indent="-317500" rtl="0">
              <a:spcBef>
                <a:spcPts val="1600"/>
              </a:spcBef>
              <a:spcAft>
                <a:spcPts val="0"/>
              </a:spcAft>
              <a:buClr>
                <a:schemeClr val="accent6"/>
              </a:buClr>
              <a:buSzPts val="1400"/>
              <a:buChar char="○"/>
              <a:defRPr>
                <a:solidFill>
                  <a:schemeClr val="accent6"/>
                </a:solidFill>
              </a:defRPr>
            </a:lvl5pPr>
            <a:lvl6pPr marL="2743200" lvl="5" indent="-317500" rtl="0">
              <a:spcBef>
                <a:spcPts val="1600"/>
              </a:spcBef>
              <a:spcAft>
                <a:spcPts val="0"/>
              </a:spcAft>
              <a:buClr>
                <a:schemeClr val="accent6"/>
              </a:buClr>
              <a:buSzPts val="1400"/>
              <a:buChar char="■"/>
              <a:defRPr>
                <a:solidFill>
                  <a:schemeClr val="accent6"/>
                </a:solidFill>
              </a:defRPr>
            </a:lvl6pPr>
            <a:lvl7pPr marL="3200400" lvl="6" indent="-317500" rtl="0">
              <a:spcBef>
                <a:spcPts val="1600"/>
              </a:spcBef>
              <a:spcAft>
                <a:spcPts val="0"/>
              </a:spcAft>
              <a:buClr>
                <a:schemeClr val="accent6"/>
              </a:buClr>
              <a:buSzPts val="1400"/>
              <a:buChar char="●"/>
              <a:defRPr>
                <a:solidFill>
                  <a:schemeClr val="accent6"/>
                </a:solidFill>
              </a:defRPr>
            </a:lvl7pPr>
            <a:lvl8pPr marL="3657600" lvl="7" indent="-317500" rtl="0">
              <a:spcBef>
                <a:spcPts val="1600"/>
              </a:spcBef>
              <a:spcAft>
                <a:spcPts val="0"/>
              </a:spcAft>
              <a:buClr>
                <a:schemeClr val="accent6"/>
              </a:buClr>
              <a:buSzPts val="1400"/>
              <a:buChar char="○"/>
              <a:defRPr>
                <a:solidFill>
                  <a:schemeClr val="accent6"/>
                </a:solidFill>
              </a:defRPr>
            </a:lvl8pPr>
            <a:lvl9pPr marL="4114800" lvl="8" indent="-317500" rtl="0">
              <a:spcBef>
                <a:spcPts val="1600"/>
              </a:spcBef>
              <a:spcAft>
                <a:spcPts val="1600"/>
              </a:spcAft>
              <a:buClr>
                <a:schemeClr val="accent6"/>
              </a:buClr>
              <a:buSzPts val="1400"/>
              <a:buChar char="■"/>
              <a:defRPr>
                <a:solidFill>
                  <a:schemeClr val="accent6"/>
                </a:solidFill>
              </a:defRPr>
            </a:lvl9pPr>
          </a:lstStyle>
          <a:p>
            <a:endParaRPr/>
          </a:p>
        </p:txBody>
      </p:sp>
      <p:sp>
        <p:nvSpPr>
          <p:cNvPr id="697" name="Google Shape;697;p97"/>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sp>
        <p:nvSpPr>
          <p:cNvPr id="698" name="Google Shape;698;p97"/>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accent6"/>
                </a:solidFill>
                <a:latin typeface="Lato"/>
                <a:ea typeface="Lato"/>
                <a:cs typeface="Lato"/>
                <a:sym typeface="Lato"/>
              </a:rPr>
              <a:t>© 20</a:t>
            </a:r>
            <a:r>
              <a:rPr lang="en" sz="700">
                <a:solidFill>
                  <a:schemeClr val="accent6"/>
                </a:solidFill>
                <a:latin typeface="Lato"/>
                <a:ea typeface="Lato"/>
                <a:cs typeface="Lato"/>
                <a:sym typeface="Lato"/>
              </a:rPr>
              <a:t>20 C</a:t>
            </a:r>
            <a:r>
              <a:rPr lang="en" sz="700" b="1" i="0" u="none" strike="noStrike" cap="none">
                <a:solidFill>
                  <a:schemeClr val="accent6"/>
                </a:solidFill>
                <a:latin typeface="Lato"/>
                <a:ea typeface="Lato"/>
                <a:cs typeface="Lato"/>
                <a:sym typeface="Lato"/>
              </a:rPr>
              <a:t>AST | Until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earning </a:t>
            </a:r>
            <a:r>
              <a:rPr lang="en" sz="700" b="1">
                <a:solidFill>
                  <a:schemeClr val="accent6"/>
                </a:solidFill>
                <a:latin typeface="Lato"/>
                <a:ea typeface="Lato"/>
                <a:cs typeface="Lato"/>
                <a:sym typeface="Lato"/>
              </a:rPr>
              <a:t>h</a:t>
            </a:r>
            <a:r>
              <a:rPr lang="en" sz="700" b="1" i="0" u="none" strike="noStrike" cap="none">
                <a:solidFill>
                  <a:schemeClr val="accent6"/>
                </a:solidFill>
                <a:latin typeface="Lato"/>
                <a:ea typeface="Lato"/>
                <a:cs typeface="Lato"/>
                <a:sym typeface="Lato"/>
              </a:rPr>
              <a:t>as </a:t>
            </a:r>
            <a:r>
              <a:rPr lang="en" sz="700" b="1">
                <a:solidFill>
                  <a:schemeClr val="accent6"/>
                </a:solidFill>
                <a:latin typeface="Lato"/>
                <a:ea typeface="Lato"/>
                <a:cs typeface="Lato"/>
                <a:sym typeface="Lato"/>
              </a:rPr>
              <a:t>n</a:t>
            </a:r>
            <a:r>
              <a:rPr lang="en" sz="700" b="1" i="0" u="none" strike="noStrike" cap="none">
                <a:solidFill>
                  <a:schemeClr val="accent6"/>
                </a:solidFill>
                <a:latin typeface="Lato"/>
                <a:ea typeface="Lato"/>
                <a:cs typeface="Lato"/>
                <a:sym typeface="Lato"/>
              </a:rPr>
              <a:t>o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imits</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4"/>
        </a:solidFill>
        <a:effectLst/>
      </p:bgPr>
    </p:bg>
    <p:spTree>
      <p:nvGrpSpPr>
        <p:cNvPr id="1" name="Shape 699"/>
        <p:cNvGrpSpPr/>
        <p:nvPr/>
      </p:nvGrpSpPr>
      <p:grpSpPr>
        <a:xfrm>
          <a:off x="0" y="0"/>
          <a:ext cx="0" cy="0"/>
          <a:chOff x="0" y="0"/>
          <a:chExt cx="0" cy="0"/>
        </a:xfrm>
      </p:grpSpPr>
      <p:sp>
        <p:nvSpPr>
          <p:cNvPr id="700" name="Google Shape;700;p98" descr="null"/>
          <p:cNvSpPr txBox="1"/>
          <p:nvPr/>
        </p:nvSpPr>
        <p:spPr>
          <a:xfrm rot="10800000" flipH="1">
            <a:off x="0" y="-30500"/>
            <a:ext cx="9144000" cy="4533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8"/>
          <p:cNvSpPr txBox="1">
            <a:spLocks noGrp="1"/>
          </p:cNvSpPr>
          <p:nvPr>
            <p:ph type="body" idx="1"/>
          </p:nvPr>
        </p:nvSpPr>
        <p:spPr>
          <a:xfrm>
            <a:off x="57150" y="4723675"/>
            <a:ext cx="8382000" cy="240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dk2"/>
              </a:buClr>
              <a:buSzPts val="1200"/>
              <a:buNone/>
              <a:defRPr sz="1200" b="1">
                <a:solidFill>
                  <a:schemeClr val="dk2"/>
                </a:solidFill>
              </a:defRPr>
            </a:lvl1pPr>
          </a:lstStyle>
          <a:p>
            <a:endParaRPr/>
          </a:p>
        </p:txBody>
      </p:sp>
      <p:sp>
        <p:nvSpPr>
          <p:cNvPr id="702" name="Google Shape;702;p98"/>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703" name="Google Shape;703;p98"/>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20</a:t>
            </a:r>
            <a:r>
              <a:rPr lang="en" sz="700">
                <a:solidFill>
                  <a:srgbClr val="F3F3F3"/>
                </a:solidFill>
                <a:latin typeface="Lato"/>
                <a:ea typeface="Lato"/>
                <a:cs typeface="Lato"/>
                <a:sym typeface="Lato"/>
              </a:rPr>
              <a:t>20 C</a:t>
            </a:r>
            <a:r>
              <a:rPr lang="en" sz="700" b="1" i="0" u="none" strike="noStrike" cap="none">
                <a:solidFill>
                  <a:srgbClr val="F3F3F3"/>
                </a:solidFill>
                <a:latin typeface="Lato"/>
                <a:ea typeface="Lato"/>
                <a:cs typeface="Lato"/>
                <a:sym typeface="Lato"/>
              </a:rPr>
              <a:t>AST | Until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earning </a:t>
            </a:r>
            <a:r>
              <a:rPr lang="en" sz="700" b="1">
                <a:solidFill>
                  <a:srgbClr val="F3F3F3"/>
                </a:solidFill>
                <a:latin typeface="Lato"/>
                <a:ea typeface="Lato"/>
                <a:cs typeface="Lato"/>
                <a:sym typeface="Lato"/>
              </a:rPr>
              <a:t>h</a:t>
            </a:r>
            <a:r>
              <a:rPr lang="en" sz="700" b="1" i="0" u="none" strike="noStrike" cap="none">
                <a:solidFill>
                  <a:srgbClr val="F3F3F3"/>
                </a:solidFill>
                <a:latin typeface="Lato"/>
                <a:ea typeface="Lato"/>
                <a:cs typeface="Lato"/>
                <a:sym typeface="Lato"/>
              </a:rPr>
              <a:t>as </a:t>
            </a:r>
            <a:r>
              <a:rPr lang="en" sz="700" b="1">
                <a:solidFill>
                  <a:srgbClr val="F3F3F3"/>
                </a:solidFill>
                <a:latin typeface="Lato"/>
                <a:ea typeface="Lato"/>
                <a:cs typeface="Lato"/>
                <a:sym typeface="Lato"/>
              </a:rPr>
              <a:t>n</a:t>
            </a:r>
            <a:r>
              <a:rPr lang="en" sz="700" b="1" i="0" u="none" strike="noStrike" cap="none">
                <a:solidFill>
                  <a:srgbClr val="F3F3F3"/>
                </a:solidFill>
                <a:latin typeface="Lato"/>
                <a:ea typeface="Lato"/>
                <a:cs typeface="Lato"/>
                <a:sym typeface="Lato"/>
              </a:rPr>
              <a:t>o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imits</a:t>
            </a:r>
            <a:endParaRPr sz="700" b="1" i="0" u="none" strike="noStrike" cap="none">
              <a:solidFill>
                <a:srgbClr val="F3F3F3"/>
              </a:solidFill>
              <a:latin typeface="Lato"/>
              <a:ea typeface="Lato"/>
              <a:cs typeface="Lato"/>
              <a:sym typeface="Lato"/>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704"/>
        <p:cNvGrpSpPr/>
        <p:nvPr/>
      </p:nvGrpSpPr>
      <p:grpSpPr>
        <a:xfrm>
          <a:off x="0" y="0"/>
          <a:ext cx="0" cy="0"/>
          <a:chOff x="0" y="0"/>
          <a:chExt cx="0" cy="0"/>
        </a:xfrm>
      </p:grpSpPr>
      <p:pic>
        <p:nvPicPr>
          <p:cNvPr id="705" name="Google Shape;705;p99"/>
          <p:cNvPicPr preferRelativeResize="0"/>
          <p:nvPr/>
        </p:nvPicPr>
        <p:blipFill>
          <a:blip r:embed="rId2">
            <a:alphaModFix/>
          </a:blip>
          <a:stretch>
            <a:fillRect/>
          </a:stretch>
        </p:blipFill>
        <p:spPr>
          <a:xfrm>
            <a:off x="6057900" y="3238525"/>
            <a:ext cx="3086100" cy="1905000"/>
          </a:xfrm>
          <a:prstGeom prst="rect">
            <a:avLst/>
          </a:prstGeom>
          <a:noFill/>
          <a:ln>
            <a:noFill/>
          </a:ln>
        </p:spPr>
      </p:pic>
      <p:sp>
        <p:nvSpPr>
          <p:cNvPr id="706" name="Google Shape;706;p99"/>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2000"/>
              <a:buNone/>
              <a:defRPr sz="12000">
                <a:solidFill>
                  <a:schemeClr val="dk1"/>
                </a:solidFill>
              </a:defRPr>
            </a:lvl1pPr>
            <a:lvl2pPr lvl="1" algn="ctr" rtl="0">
              <a:spcBef>
                <a:spcPts val="0"/>
              </a:spcBef>
              <a:spcAft>
                <a:spcPts val="0"/>
              </a:spcAft>
              <a:buClr>
                <a:schemeClr val="accent6"/>
              </a:buClr>
              <a:buSzPts val="12000"/>
              <a:buNone/>
              <a:defRPr sz="12000">
                <a:solidFill>
                  <a:schemeClr val="accent6"/>
                </a:solidFill>
              </a:defRPr>
            </a:lvl2pPr>
            <a:lvl3pPr lvl="2" algn="ctr" rtl="0">
              <a:spcBef>
                <a:spcPts val="0"/>
              </a:spcBef>
              <a:spcAft>
                <a:spcPts val="0"/>
              </a:spcAft>
              <a:buClr>
                <a:schemeClr val="accent6"/>
              </a:buClr>
              <a:buSzPts val="12000"/>
              <a:buNone/>
              <a:defRPr sz="12000">
                <a:solidFill>
                  <a:schemeClr val="accent6"/>
                </a:solidFill>
              </a:defRPr>
            </a:lvl3pPr>
            <a:lvl4pPr lvl="3" algn="ctr" rtl="0">
              <a:spcBef>
                <a:spcPts val="0"/>
              </a:spcBef>
              <a:spcAft>
                <a:spcPts val="0"/>
              </a:spcAft>
              <a:buClr>
                <a:schemeClr val="accent6"/>
              </a:buClr>
              <a:buSzPts val="12000"/>
              <a:buNone/>
              <a:defRPr sz="12000">
                <a:solidFill>
                  <a:schemeClr val="accent6"/>
                </a:solidFill>
              </a:defRPr>
            </a:lvl4pPr>
            <a:lvl5pPr lvl="4" algn="ctr" rtl="0">
              <a:spcBef>
                <a:spcPts val="0"/>
              </a:spcBef>
              <a:spcAft>
                <a:spcPts val="0"/>
              </a:spcAft>
              <a:buClr>
                <a:schemeClr val="accent6"/>
              </a:buClr>
              <a:buSzPts val="12000"/>
              <a:buNone/>
              <a:defRPr sz="12000">
                <a:solidFill>
                  <a:schemeClr val="accent6"/>
                </a:solidFill>
              </a:defRPr>
            </a:lvl5pPr>
            <a:lvl6pPr lvl="5" algn="ctr" rtl="0">
              <a:spcBef>
                <a:spcPts val="0"/>
              </a:spcBef>
              <a:spcAft>
                <a:spcPts val="0"/>
              </a:spcAft>
              <a:buClr>
                <a:schemeClr val="accent6"/>
              </a:buClr>
              <a:buSzPts val="12000"/>
              <a:buNone/>
              <a:defRPr sz="12000">
                <a:solidFill>
                  <a:schemeClr val="accent6"/>
                </a:solidFill>
              </a:defRPr>
            </a:lvl6pPr>
            <a:lvl7pPr lvl="6" algn="ctr" rtl="0">
              <a:spcBef>
                <a:spcPts val="0"/>
              </a:spcBef>
              <a:spcAft>
                <a:spcPts val="0"/>
              </a:spcAft>
              <a:buClr>
                <a:schemeClr val="accent6"/>
              </a:buClr>
              <a:buSzPts val="12000"/>
              <a:buNone/>
              <a:defRPr sz="12000">
                <a:solidFill>
                  <a:schemeClr val="accent6"/>
                </a:solidFill>
              </a:defRPr>
            </a:lvl7pPr>
            <a:lvl8pPr lvl="7" algn="ctr" rtl="0">
              <a:spcBef>
                <a:spcPts val="0"/>
              </a:spcBef>
              <a:spcAft>
                <a:spcPts val="0"/>
              </a:spcAft>
              <a:buClr>
                <a:schemeClr val="accent6"/>
              </a:buClr>
              <a:buSzPts val="12000"/>
              <a:buNone/>
              <a:defRPr sz="12000">
                <a:solidFill>
                  <a:schemeClr val="accent6"/>
                </a:solidFill>
              </a:defRPr>
            </a:lvl8pPr>
            <a:lvl9pPr lvl="8" algn="ctr" rtl="0">
              <a:spcBef>
                <a:spcPts val="0"/>
              </a:spcBef>
              <a:spcAft>
                <a:spcPts val="0"/>
              </a:spcAft>
              <a:buClr>
                <a:schemeClr val="accent6"/>
              </a:buClr>
              <a:buSzPts val="12000"/>
              <a:buNone/>
              <a:defRPr sz="12000">
                <a:solidFill>
                  <a:schemeClr val="accent6"/>
                </a:solidFill>
              </a:defRPr>
            </a:lvl9pPr>
          </a:lstStyle>
          <a:p>
            <a:r>
              <a:t>xx%</a:t>
            </a:r>
          </a:p>
        </p:txBody>
      </p:sp>
      <p:sp>
        <p:nvSpPr>
          <p:cNvPr id="707" name="Google Shape;707;p99"/>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Clr>
                <a:schemeClr val="accent6"/>
              </a:buClr>
              <a:buSzPts val="2400"/>
              <a:buChar char="●"/>
              <a:defRPr>
                <a:solidFill>
                  <a:schemeClr val="accent6"/>
                </a:solidFill>
              </a:defRPr>
            </a:lvl1pPr>
            <a:lvl2pPr marL="914400" lvl="1" indent="-361950" algn="ctr" rtl="0">
              <a:spcBef>
                <a:spcPts val="1600"/>
              </a:spcBef>
              <a:spcAft>
                <a:spcPts val="0"/>
              </a:spcAft>
              <a:buClr>
                <a:schemeClr val="accent6"/>
              </a:buClr>
              <a:buSzPts val="2100"/>
              <a:buChar char="○"/>
              <a:defRPr>
                <a:solidFill>
                  <a:schemeClr val="accent6"/>
                </a:solidFill>
              </a:defRPr>
            </a:lvl2pPr>
            <a:lvl3pPr marL="1371600" lvl="2" indent="-342900" algn="ctr" rtl="0">
              <a:spcBef>
                <a:spcPts val="1600"/>
              </a:spcBef>
              <a:spcAft>
                <a:spcPts val="0"/>
              </a:spcAft>
              <a:buClr>
                <a:schemeClr val="accent6"/>
              </a:buClr>
              <a:buSzPts val="1800"/>
              <a:buChar char="■"/>
              <a:defRPr>
                <a:solidFill>
                  <a:schemeClr val="accent6"/>
                </a:solidFill>
              </a:defRPr>
            </a:lvl3pPr>
            <a:lvl4pPr marL="1828800" lvl="3" indent="-330200" algn="ctr" rtl="0">
              <a:spcBef>
                <a:spcPts val="1600"/>
              </a:spcBef>
              <a:spcAft>
                <a:spcPts val="0"/>
              </a:spcAft>
              <a:buClr>
                <a:schemeClr val="accent6"/>
              </a:buClr>
              <a:buSzPts val="1600"/>
              <a:buChar char="●"/>
              <a:defRPr>
                <a:solidFill>
                  <a:schemeClr val="accent6"/>
                </a:solidFill>
              </a:defRPr>
            </a:lvl4pPr>
            <a:lvl5pPr marL="2286000" lvl="4" indent="-317500" algn="ctr" rtl="0">
              <a:spcBef>
                <a:spcPts val="1600"/>
              </a:spcBef>
              <a:spcAft>
                <a:spcPts val="0"/>
              </a:spcAft>
              <a:buClr>
                <a:schemeClr val="accent6"/>
              </a:buClr>
              <a:buSzPts val="1400"/>
              <a:buChar char="○"/>
              <a:defRPr>
                <a:solidFill>
                  <a:schemeClr val="accent6"/>
                </a:solidFill>
              </a:defRPr>
            </a:lvl5pPr>
            <a:lvl6pPr marL="2743200" lvl="5" indent="-317500" algn="ctr" rtl="0">
              <a:spcBef>
                <a:spcPts val="1600"/>
              </a:spcBef>
              <a:spcAft>
                <a:spcPts val="0"/>
              </a:spcAft>
              <a:buClr>
                <a:schemeClr val="accent6"/>
              </a:buClr>
              <a:buSzPts val="1400"/>
              <a:buChar char="■"/>
              <a:defRPr>
                <a:solidFill>
                  <a:schemeClr val="accent6"/>
                </a:solidFill>
              </a:defRPr>
            </a:lvl6pPr>
            <a:lvl7pPr marL="3200400" lvl="6" indent="-317500" algn="ctr" rtl="0">
              <a:spcBef>
                <a:spcPts val="1600"/>
              </a:spcBef>
              <a:spcAft>
                <a:spcPts val="0"/>
              </a:spcAft>
              <a:buClr>
                <a:schemeClr val="accent6"/>
              </a:buClr>
              <a:buSzPts val="1400"/>
              <a:buChar char="●"/>
              <a:defRPr>
                <a:solidFill>
                  <a:schemeClr val="accent6"/>
                </a:solidFill>
              </a:defRPr>
            </a:lvl7pPr>
            <a:lvl8pPr marL="3657600" lvl="7" indent="-317500" algn="ctr" rtl="0">
              <a:spcBef>
                <a:spcPts val="1600"/>
              </a:spcBef>
              <a:spcAft>
                <a:spcPts val="0"/>
              </a:spcAft>
              <a:buClr>
                <a:schemeClr val="accent6"/>
              </a:buClr>
              <a:buSzPts val="1400"/>
              <a:buChar char="○"/>
              <a:defRPr>
                <a:solidFill>
                  <a:schemeClr val="accent6"/>
                </a:solidFill>
              </a:defRPr>
            </a:lvl8pPr>
            <a:lvl9pPr marL="4114800" lvl="8" indent="-317500" algn="ctr" rtl="0">
              <a:spcBef>
                <a:spcPts val="1600"/>
              </a:spcBef>
              <a:spcAft>
                <a:spcPts val="1600"/>
              </a:spcAft>
              <a:buClr>
                <a:schemeClr val="accent6"/>
              </a:buClr>
              <a:buSzPts val="1400"/>
              <a:buChar char="■"/>
              <a:defRPr>
                <a:solidFill>
                  <a:schemeClr val="accent6"/>
                </a:solidFill>
              </a:defRPr>
            </a:lvl9pPr>
          </a:lstStyle>
          <a:p>
            <a:endParaRPr/>
          </a:p>
        </p:txBody>
      </p:sp>
      <p:sp>
        <p:nvSpPr>
          <p:cNvPr id="708" name="Google Shape;708;p99"/>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09" name="Google Shape;709;p99"/>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accent6"/>
                </a:solidFill>
                <a:latin typeface="Lato"/>
                <a:ea typeface="Lato"/>
                <a:cs typeface="Lato"/>
                <a:sym typeface="Lato"/>
              </a:rPr>
              <a:t>© 20</a:t>
            </a:r>
            <a:r>
              <a:rPr lang="en" sz="700">
                <a:solidFill>
                  <a:schemeClr val="accent6"/>
                </a:solidFill>
                <a:latin typeface="Lato"/>
                <a:ea typeface="Lato"/>
                <a:cs typeface="Lato"/>
                <a:sym typeface="Lato"/>
              </a:rPr>
              <a:t>20</a:t>
            </a:r>
            <a:r>
              <a:rPr lang="en" sz="700" b="0" i="0" u="none" strike="noStrike" cap="none">
                <a:solidFill>
                  <a:schemeClr val="accent6"/>
                </a:solidFill>
                <a:latin typeface="Lato"/>
                <a:ea typeface="Lato"/>
                <a:cs typeface="Lato"/>
                <a:sym typeface="Lato"/>
              </a:rPr>
              <a:t> </a:t>
            </a:r>
            <a:r>
              <a:rPr lang="en" sz="700" b="1" i="0" u="none" strike="noStrike" cap="none">
                <a:solidFill>
                  <a:schemeClr val="accent6"/>
                </a:solidFill>
                <a:latin typeface="Lato"/>
                <a:ea typeface="Lato"/>
                <a:cs typeface="Lato"/>
                <a:sym typeface="Lato"/>
              </a:rPr>
              <a:t>CAST | Until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earning </a:t>
            </a:r>
            <a:r>
              <a:rPr lang="en" sz="700" b="1">
                <a:solidFill>
                  <a:schemeClr val="accent6"/>
                </a:solidFill>
                <a:latin typeface="Lato"/>
                <a:ea typeface="Lato"/>
                <a:cs typeface="Lato"/>
                <a:sym typeface="Lato"/>
              </a:rPr>
              <a:t>h</a:t>
            </a:r>
            <a:r>
              <a:rPr lang="en" sz="700" b="1" i="0" u="none" strike="noStrike" cap="none">
                <a:solidFill>
                  <a:schemeClr val="accent6"/>
                </a:solidFill>
                <a:latin typeface="Lato"/>
                <a:ea typeface="Lato"/>
                <a:cs typeface="Lato"/>
                <a:sym typeface="Lato"/>
              </a:rPr>
              <a:t>as </a:t>
            </a:r>
            <a:r>
              <a:rPr lang="en" sz="700" b="1">
                <a:solidFill>
                  <a:schemeClr val="accent6"/>
                </a:solidFill>
                <a:latin typeface="Lato"/>
                <a:ea typeface="Lato"/>
                <a:cs typeface="Lato"/>
                <a:sym typeface="Lato"/>
              </a:rPr>
              <a:t>n</a:t>
            </a:r>
            <a:r>
              <a:rPr lang="en" sz="700" b="1" i="0" u="none" strike="noStrike" cap="none">
                <a:solidFill>
                  <a:schemeClr val="accent6"/>
                </a:solidFill>
                <a:latin typeface="Lato"/>
                <a:ea typeface="Lato"/>
                <a:cs typeface="Lato"/>
                <a:sym typeface="Lato"/>
              </a:rPr>
              <a:t>o </a:t>
            </a:r>
            <a:r>
              <a:rPr lang="en" sz="700" b="1">
                <a:solidFill>
                  <a:schemeClr val="accent6"/>
                </a:solidFill>
                <a:latin typeface="Lato"/>
                <a:ea typeface="Lato"/>
                <a:cs typeface="Lato"/>
                <a:sym typeface="Lato"/>
              </a:rPr>
              <a:t>l</a:t>
            </a:r>
            <a:r>
              <a:rPr lang="en" sz="700" b="1" i="0" u="none" strike="noStrike" cap="none">
                <a:solidFill>
                  <a:schemeClr val="accent6"/>
                </a:solidFill>
                <a:latin typeface="Lato"/>
                <a:ea typeface="Lato"/>
                <a:cs typeface="Lato"/>
                <a:sym typeface="Lato"/>
              </a:rPr>
              <a:t>imits</a:t>
            </a:r>
            <a:endParaRPr sz="700" b="1" i="0" u="none" strike="noStrike" cap="none">
              <a:solidFill>
                <a:schemeClr val="accent6"/>
              </a:solidFill>
              <a:latin typeface="Lato"/>
              <a:ea typeface="Lato"/>
              <a:cs typeface="Lato"/>
              <a:sym typeface="Lato"/>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lank-light" type="blank">
  <p:cSld name="BLANK">
    <p:bg>
      <p:bgPr>
        <a:solidFill>
          <a:schemeClr val="accent4"/>
        </a:solidFill>
        <a:effectLst/>
      </p:bgPr>
    </p:bg>
    <p:spTree>
      <p:nvGrpSpPr>
        <p:cNvPr id="1" name="Shape 710"/>
        <p:cNvGrpSpPr/>
        <p:nvPr/>
      </p:nvGrpSpPr>
      <p:grpSpPr>
        <a:xfrm>
          <a:off x="0" y="0"/>
          <a:ext cx="0" cy="0"/>
          <a:chOff x="0" y="0"/>
          <a:chExt cx="0" cy="0"/>
        </a:xfrm>
      </p:grpSpPr>
      <p:sp>
        <p:nvSpPr>
          <p:cNvPr id="711" name="Google Shape;711;p100"/>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dk2"/>
        </a:solidFill>
        <a:effectLst/>
      </p:bgPr>
    </p:bg>
    <p:spTree>
      <p:nvGrpSpPr>
        <p:cNvPr id="1" name="Shape 712"/>
        <p:cNvGrpSpPr/>
        <p:nvPr/>
      </p:nvGrpSpPr>
      <p:grpSpPr>
        <a:xfrm>
          <a:off x="0" y="0"/>
          <a:ext cx="0" cy="0"/>
          <a:chOff x="0" y="0"/>
          <a:chExt cx="0" cy="0"/>
        </a:xfrm>
      </p:grpSpPr>
      <p:sp>
        <p:nvSpPr>
          <p:cNvPr id="713" name="Google Shape;713;p101"/>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ection header - purple mark R 1">
  <p:cSld name="SECTION_HEADER_1_1_1_1_1">
    <p:bg>
      <p:bgPr>
        <a:solidFill>
          <a:srgbClr val="372861"/>
        </a:solidFill>
        <a:effectLst/>
      </p:bgPr>
    </p:bg>
    <p:spTree>
      <p:nvGrpSpPr>
        <p:cNvPr id="1" name="Shape 714"/>
        <p:cNvGrpSpPr/>
        <p:nvPr/>
      </p:nvGrpSpPr>
      <p:grpSpPr>
        <a:xfrm>
          <a:off x="0" y="0"/>
          <a:ext cx="0" cy="0"/>
          <a:chOff x="0" y="0"/>
          <a:chExt cx="0" cy="0"/>
        </a:xfrm>
      </p:grpSpPr>
      <p:pic>
        <p:nvPicPr>
          <p:cNvPr id="715" name="Google Shape;715;p102" descr="null"/>
          <p:cNvPicPr preferRelativeResize="0"/>
          <p:nvPr/>
        </p:nvPicPr>
        <p:blipFill>
          <a:blip r:embed="rId2">
            <a:alphaModFix/>
          </a:blip>
          <a:stretch>
            <a:fillRect/>
          </a:stretch>
        </p:blipFill>
        <p:spPr>
          <a:xfrm>
            <a:off x="2950450" y="-445450"/>
            <a:ext cx="6593225" cy="6334400"/>
          </a:xfrm>
          <a:prstGeom prst="rect">
            <a:avLst/>
          </a:prstGeom>
          <a:noFill/>
          <a:ln>
            <a:noFill/>
          </a:ln>
        </p:spPr>
      </p:pic>
      <p:sp>
        <p:nvSpPr>
          <p:cNvPr id="716" name="Google Shape;716;p102"/>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200"/>
              <a:buFont typeface="Lato"/>
              <a:buNone/>
              <a:defRPr sz="4200" b="1">
                <a:solidFill>
                  <a:srgbClr val="FFFFFF"/>
                </a:solidFill>
                <a:latin typeface="Lato"/>
                <a:ea typeface="Lato"/>
                <a:cs typeface="Lato"/>
                <a:sym typeface="Lato"/>
              </a:defRPr>
            </a:lvl1pPr>
            <a:lvl2pPr lvl="1" rtl="0">
              <a:spcBef>
                <a:spcPts val="0"/>
              </a:spcBef>
              <a:spcAft>
                <a:spcPts val="0"/>
              </a:spcAft>
              <a:buClr>
                <a:srgbClr val="000000"/>
              </a:buClr>
              <a:buSzPts val="4200"/>
              <a:buNone/>
              <a:defRPr sz="4200">
                <a:solidFill>
                  <a:srgbClr val="000000"/>
                </a:solidFill>
              </a:defRPr>
            </a:lvl2pPr>
            <a:lvl3pPr lvl="2" rtl="0">
              <a:spcBef>
                <a:spcPts val="0"/>
              </a:spcBef>
              <a:spcAft>
                <a:spcPts val="0"/>
              </a:spcAft>
              <a:buClr>
                <a:srgbClr val="000000"/>
              </a:buClr>
              <a:buSzPts val="4200"/>
              <a:buNone/>
              <a:defRPr sz="4200">
                <a:solidFill>
                  <a:srgbClr val="000000"/>
                </a:solidFill>
              </a:defRPr>
            </a:lvl3pPr>
            <a:lvl4pPr lvl="3" rtl="0">
              <a:spcBef>
                <a:spcPts val="0"/>
              </a:spcBef>
              <a:spcAft>
                <a:spcPts val="0"/>
              </a:spcAft>
              <a:buClr>
                <a:srgbClr val="000000"/>
              </a:buClr>
              <a:buSzPts val="4200"/>
              <a:buNone/>
              <a:defRPr sz="4200">
                <a:solidFill>
                  <a:srgbClr val="000000"/>
                </a:solidFill>
              </a:defRPr>
            </a:lvl4pPr>
            <a:lvl5pPr lvl="4" rtl="0">
              <a:spcBef>
                <a:spcPts val="0"/>
              </a:spcBef>
              <a:spcAft>
                <a:spcPts val="0"/>
              </a:spcAft>
              <a:buClr>
                <a:srgbClr val="000000"/>
              </a:buClr>
              <a:buSzPts val="4200"/>
              <a:buNone/>
              <a:defRPr sz="4200">
                <a:solidFill>
                  <a:srgbClr val="000000"/>
                </a:solidFill>
              </a:defRPr>
            </a:lvl5pPr>
            <a:lvl6pPr lvl="5" rtl="0">
              <a:spcBef>
                <a:spcPts val="0"/>
              </a:spcBef>
              <a:spcAft>
                <a:spcPts val="0"/>
              </a:spcAft>
              <a:buClr>
                <a:srgbClr val="000000"/>
              </a:buClr>
              <a:buSzPts val="4200"/>
              <a:buNone/>
              <a:defRPr sz="4200">
                <a:solidFill>
                  <a:srgbClr val="000000"/>
                </a:solidFill>
              </a:defRPr>
            </a:lvl6pPr>
            <a:lvl7pPr lvl="6" rtl="0">
              <a:spcBef>
                <a:spcPts val="0"/>
              </a:spcBef>
              <a:spcAft>
                <a:spcPts val="0"/>
              </a:spcAft>
              <a:buClr>
                <a:srgbClr val="000000"/>
              </a:buClr>
              <a:buSzPts val="4200"/>
              <a:buNone/>
              <a:defRPr sz="4200">
                <a:solidFill>
                  <a:srgbClr val="000000"/>
                </a:solidFill>
              </a:defRPr>
            </a:lvl7pPr>
            <a:lvl8pPr lvl="7" rtl="0">
              <a:spcBef>
                <a:spcPts val="0"/>
              </a:spcBef>
              <a:spcAft>
                <a:spcPts val="0"/>
              </a:spcAft>
              <a:buClr>
                <a:srgbClr val="000000"/>
              </a:buClr>
              <a:buSzPts val="4200"/>
              <a:buNone/>
              <a:defRPr sz="4200">
                <a:solidFill>
                  <a:srgbClr val="000000"/>
                </a:solidFill>
              </a:defRPr>
            </a:lvl8pPr>
            <a:lvl9pPr lvl="8" rtl="0">
              <a:spcBef>
                <a:spcPts val="0"/>
              </a:spcBef>
              <a:spcAft>
                <a:spcPts val="0"/>
              </a:spcAft>
              <a:buClr>
                <a:srgbClr val="000000"/>
              </a:buClr>
              <a:buSzPts val="4200"/>
              <a:buNone/>
              <a:defRPr sz="4200">
                <a:solidFill>
                  <a:srgbClr val="000000"/>
                </a:solidFill>
              </a:defRPr>
            </a:lvl9pPr>
          </a:lstStyle>
          <a:p>
            <a:endParaRPr/>
          </a:p>
        </p:txBody>
      </p:sp>
      <p:sp>
        <p:nvSpPr>
          <p:cNvPr id="717" name="Google Shape;717;p102"/>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718" name="Google Shape;718;p102"/>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201</a:t>
            </a:r>
            <a:r>
              <a:rPr lang="en" sz="700">
                <a:solidFill>
                  <a:srgbClr val="F3F3F3"/>
                </a:solidFill>
                <a:latin typeface="Lato"/>
                <a:ea typeface="Lato"/>
                <a:cs typeface="Lato"/>
                <a:sym typeface="Lato"/>
              </a:rPr>
              <a:t>9</a:t>
            </a:r>
            <a:r>
              <a:rPr lang="en" sz="700" b="0" i="0" u="none" strike="noStrike" cap="none">
                <a:solidFill>
                  <a:srgbClr val="F3F3F3"/>
                </a:solidFill>
                <a:latin typeface="Lato"/>
                <a:ea typeface="Lato"/>
                <a:cs typeface="Lato"/>
                <a:sym typeface="Lato"/>
              </a:rPr>
              <a:t> </a:t>
            </a:r>
            <a:r>
              <a:rPr lang="en" sz="700" b="1" i="0" u="none" strike="noStrike" cap="none">
                <a:solidFill>
                  <a:srgbClr val="F3F3F3"/>
                </a:solidFill>
                <a:latin typeface="Lato"/>
                <a:ea typeface="Lato"/>
                <a:cs typeface="Lato"/>
                <a:sym typeface="Lato"/>
              </a:rPr>
              <a:t>CAST | Until Learning Has No Limits</a:t>
            </a:r>
            <a:endParaRPr sz="700" b="1" i="0" u="none" strike="noStrike" cap="none">
              <a:solidFill>
                <a:srgbClr val="F3F3F3"/>
              </a:solidFill>
              <a:latin typeface="Lato"/>
              <a:ea typeface="Lato"/>
              <a:cs typeface="Lato"/>
              <a:sym typeface="Lato"/>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9" Type="http://schemas.openxmlformats.org/officeDocument/2006/relationships/slideLayout" Target="../slideLayouts/slideLayout110.xml"/><Relationship Id="rId21" Type="http://schemas.openxmlformats.org/officeDocument/2006/relationships/slideLayout" Target="../slideLayouts/slideLayout92.xml"/><Relationship Id="rId34" Type="http://schemas.openxmlformats.org/officeDocument/2006/relationships/slideLayout" Target="../slideLayouts/slideLayout105.xml"/><Relationship Id="rId42" Type="http://schemas.openxmlformats.org/officeDocument/2006/relationships/slideLayout" Target="../slideLayouts/slideLayout113.xml"/><Relationship Id="rId47" Type="http://schemas.openxmlformats.org/officeDocument/2006/relationships/slideLayout" Target="../slideLayouts/slideLayout118.xml"/><Relationship Id="rId50" Type="http://schemas.openxmlformats.org/officeDocument/2006/relationships/slideLayout" Target="../slideLayouts/slideLayout121.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9" Type="http://schemas.openxmlformats.org/officeDocument/2006/relationships/slideLayout" Target="../slideLayouts/slideLayout100.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37" Type="http://schemas.openxmlformats.org/officeDocument/2006/relationships/slideLayout" Target="../slideLayouts/slideLayout108.xml"/><Relationship Id="rId40" Type="http://schemas.openxmlformats.org/officeDocument/2006/relationships/slideLayout" Target="../slideLayouts/slideLayout111.xml"/><Relationship Id="rId45" Type="http://schemas.openxmlformats.org/officeDocument/2006/relationships/slideLayout" Target="../slideLayouts/slideLayout116.xml"/><Relationship Id="rId53" Type="http://schemas.openxmlformats.org/officeDocument/2006/relationships/slideLayout" Target="../slideLayouts/slideLayout124.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4" Type="http://schemas.openxmlformats.org/officeDocument/2006/relationships/slideLayout" Target="../slideLayouts/slideLayout115.xml"/><Relationship Id="rId52" Type="http://schemas.openxmlformats.org/officeDocument/2006/relationships/slideLayout" Target="../slideLayouts/slideLayout123.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slideLayout" Target="../slideLayouts/slideLayout106.xml"/><Relationship Id="rId43" Type="http://schemas.openxmlformats.org/officeDocument/2006/relationships/slideLayout" Target="../slideLayouts/slideLayout114.xml"/><Relationship Id="rId48" Type="http://schemas.openxmlformats.org/officeDocument/2006/relationships/slideLayout" Target="../slideLayouts/slideLayout119.xml"/><Relationship Id="rId8" Type="http://schemas.openxmlformats.org/officeDocument/2006/relationships/slideLayout" Target="../slideLayouts/slideLayout79.xml"/><Relationship Id="rId51" Type="http://schemas.openxmlformats.org/officeDocument/2006/relationships/slideLayout" Target="../slideLayouts/slideLayout122.xml"/><Relationship Id="rId3" Type="http://schemas.openxmlformats.org/officeDocument/2006/relationships/slideLayout" Target="../slideLayouts/slideLayout74.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38" Type="http://schemas.openxmlformats.org/officeDocument/2006/relationships/slideLayout" Target="../slideLayouts/slideLayout109.xml"/><Relationship Id="rId46" Type="http://schemas.openxmlformats.org/officeDocument/2006/relationships/slideLayout" Target="../slideLayouts/slideLayout117.xml"/><Relationship Id="rId20" Type="http://schemas.openxmlformats.org/officeDocument/2006/relationships/slideLayout" Target="../slideLayouts/slideLayout91.xml"/><Relationship Id="rId41" Type="http://schemas.openxmlformats.org/officeDocument/2006/relationships/slideLayout" Target="../slideLayouts/slideLayout112.xml"/><Relationship Id="rId54" Type="http://schemas.openxmlformats.org/officeDocument/2006/relationships/theme" Target="../theme/theme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slideLayout" Target="../slideLayouts/slideLayout107.xml"/><Relationship Id="rId49"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2815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FFFFFF"/>
              </a:buClr>
              <a:buSzPts val="3200"/>
              <a:buFont typeface="Lato"/>
              <a:buNone/>
              <a:defRPr sz="3200" b="1">
                <a:solidFill>
                  <a:srgbClr val="FFFFFF"/>
                </a:solidFill>
                <a:latin typeface="Lato"/>
                <a:ea typeface="Lato"/>
                <a:cs typeface="Lato"/>
                <a:sym typeface="Lato"/>
              </a:defRPr>
            </a:lvl1pPr>
            <a:lvl2pPr lvl="1">
              <a:spcBef>
                <a:spcPts val="0"/>
              </a:spcBef>
              <a:spcAft>
                <a:spcPts val="0"/>
              </a:spcAft>
              <a:buClr>
                <a:srgbClr val="FFFFFF"/>
              </a:buClr>
              <a:buSzPts val="3200"/>
              <a:buFont typeface="Lato"/>
              <a:buNone/>
              <a:defRPr sz="3200" b="1">
                <a:solidFill>
                  <a:srgbClr val="FFFFFF"/>
                </a:solidFill>
                <a:latin typeface="Lato"/>
                <a:ea typeface="Lato"/>
                <a:cs typeface="Lato"/>
                <a:sym typeface="Lato"/>
              </a:defRPr>
            </a:lvl2pPr>
            <a:lvl3pPr lvl="2">
              <a:spcBef>
                <a:spcPts val="0"/>
              </a:spcBef>
              <a:spcAft>
                <a:spcPts val="0"/>
              </a:spcAft>
              <a:buClr>
                <a:srgbClr val="FFFFFF"/>
              </a:buClr>
              <a:buSzPts val="3200"/>
              <a:buFont typeface="Lato"/>
              <a:buNone/>
              <a:defRPr sz="3200" b="1">
                <a:solidFill>
                  <a:srgbClr val="FFFFFF"/>
                </a:solidFill>
                <a:latin typeface="Lato"/>
                <a:ea typeface="Lato"/>
                <a:cs typeface="Lato"/>
                <a:sym typeface="Lato"/>
              </a:defRPr>
            </a:lvl3pPr>
            <a:lvl4pPr lvl="3">
              <a:spcBef>
                <a:spcPts val="0"/>
              </a:spcBef>
              <a:spcAft>
                <a:spcPts val="0"/>
              </a:spcAft>
              <a:buClr>
                <a:srgbClr val="FFFFFF"/>
              </a:buClr>
              <a:buSzPts val="3200"/>
              <a:buFont typeface="Lato"/>
              <a:buNone/>
              <a:defRPr sz="3200" b="1">
                <a:solidFill>
                  <a:srgbClr val="FFFFFF"/>
                </a:solidFill>
                <a:latin typeface="Lato"/>
                <a:ea typeface="Lato"/>
                <a:cs typeface="Lato"/>
                <a:sym typeface="Lato"/>
              </a:defRPr>
            </a:lvl4pPr>
            <a:lvl5pPr lvl="4">
              <a:spcBef>
                <a:spcPts val="0"/>
              </a:spcBef>
              <a:spcAft>
                <a:spcPts val="0"/>
              </a:spcAft>
              <a:buClr>
                <a:srgbClr val="FFFFFF"/>
              </a:buClr>
              <a:buSzPts val="3200"/>
              <a:buFont typeface="Lato"/>
              <a:buNone/>
              <a:defRPr sz="3200" b="1">
                <a:solidFill>
                  <a:srgbClr val="FFFFFF"/>
                </a:solidFill>
                <a:latin typeface="Lato"/>
                <a:ea typeface="Lato"/>
                <a:cs typeface="Lato"/>
                <a:sym typeface="Lato"/>
              </a:defRPr>
            </a:lvl5pPr>
            <a:lvl6pPr lvl="5">
              <a:spcBef>
                <a:spcPts val="0"/>
              </a:spcBef>
              <a:spcAft>
                <a:spcPts val="0"/>
              </a:spcAft>
              <a:buClr>
                <a:srgbClr val="FFFFFF"/>
              </a:buClr>
              <a:buSzPts val="3200"/>
              <a:buFont typeface="Lato"/>
              <a:buNone/>
              <a:defRPr sz="3200" b="1">
                <a:solidFill>
                  <a:srgbClr val="FFFFFF"/>
                </a:solidFill>
                <a:latin typeface="Lato"/>
                <a:ea typeface="Lato"/>
                <a:cs typeface="Lato"/>
                <a:sym typeface="Lato"/>
              </a:defRPr>
            </a:lvl6pPr>
            <a:lvl7pPr lvl="6">
              <a:spcBef>
                <a:spcPts val="0"/>
              </a:spcBef>
              <a:spcAft>
                <a:spcPts val="0"/>
              </a:spcAft>
              <a:buClr>
                <a:srgbClr val="FFFFFF"/>
              </a:buClr>
              <a:buSzPts val="3200"/>
              <a:buFont typeface="Lato"/>
              <a:buNone/>
              <a:defRPr sz="3200" b="1">
                <a:solidFill>
                  <a:srgbClr val="FFFFFF"/>
                </a:solidFill>
                <a:latin typeface="Lato"/>
                <a:ea typeface="Lato"/>
                <a:cs typeface="Lato"/>
                <a:sym typeface="Lato"/>
              </a:defRPr>
            </a:lvl7pPr>
            <a:lvl8pPr lvl="7">
              <a:spcBef>
                <a:spcPts val="0"/>
              </a:spcBef>
              <a:spcAft>
                <a:spcPts val="0"/>
              </a:spcAft>
              <a:buClr>
                <a:srgbClr val="FFFFFF"/>
              </a:buClr>
              <a:buSzPts val="3200"/>
              <a:buFont typeface="Lato"/>
              <a:buNone/>
              <a:defRPr sz="3200" b="1">
                <a:solidFill>
                  <a:srgbClr val="FFFFFF"/>
                </a:solidFill>
                <a:latin typeface="Lato"/>
                <a:ea typeface="Lato"/>
                <a:cs typeface="Lato"/>
                <a:sym typeface="Lato"/>
              </a:defRPr>
            </a:lvl8pPr>
            <a:lvl9pPr lvl="8">
              <a:spcBef>
                <a:spcPts val="0"/>
              </a:spcBef>
              <a:spcAft>
                <a:spcPts val="0"/>
              </a:spcAft>
              <a:buClr>
                <a:srgbClr val="FFFFFF"/>
              </a:buClr>
              <a:buSzPts val="3200"/>
              <a:buFont typeface="Lato"/>
              <a:buNone/>
              <a:defRPr sz="3200" b="1">
                <a:solidFill>
                  <a:srgbClr val="FFFFFF"/>
                </a:solidFill>
                <a:latin typeface="Lato"/>
                <a:ea typeface="Lato"/>
                <a:cs typeface="Lato"/>
                <a:sym typeface="Lato"/>
              </a:defRPr>
            </a:lvl9pPr>
          </a:lstStyle>
          <a:p>
            <a:endParaRPr/>
          </a:p>
        </p:txBody>
      </p:sp>
      <p:sp>
        <p:nvSpPr>
          <p:cNvPr id="7" name="Google Shape;7;p1"/>
          <p:cNvSpPr txBox="1">
            <a:spLocks noGrp="1"/>
          </p:cNvSpPr>
          <p:nvPr>
            <p:ph type="body" idx="1"/>
          </p:nvPr>
        </p:nvSpPr>
        <p:spPr>
          <a:xfrm>
            <a:off x="471900" y="1233275"/>
            <a:ext cx="8222100" cy="2710200"/>
          </a:xfrm>
          <a:prstGeom prst="rect">
            <a:avLst/>
          </a:prstGeom>
          <a:noFill/>
          <a:ln>
            <a:noFill/>
          </a:ln>
        </p:spPr>
        <p:txBody>
          <a:bodyPr spcFirstLastPara="1" wrap="square" lIns="91425" tIns="91425" rIns="91425" bIns="91425" anchor="t" anchorCtr="0">
            <a:noAutofit/>
          </a:bodyPr>
          <a:lstStyle>
            <a:lvl1pPr marL="457200" lvl="0" indent="-381000">
              <a:lnSpc>
                <a:spcPct val="100000"/>
              </a:lnSpc>
              <a:spcBef>
                <a:spcPts val="0"/>
              </a:spcBef>
              <a:spcAft>
                <a:spcPts val="0"/>
              </a:spcAft>
              <a:buClr>
                <a:srgbClr val="FFFFFF"/>
              </a:buClr>
              <a:buSzPts val="2400"/>
              <a:buFont typeface="Lato"/>
              <a:buChar char="●"/>
              <a:defRPr sz="2400">
                <a:solidFill>
                  <a:srgbClr val="FFFFFF"/>
                </a:solidFill>
                <a:latin typeface="Lato"/>
                <a:ea typeface="Lato"/>
                <a:cs typeface="Lato"/>
                <a:sym typeface="Lato"/>
              </a:defRPr>
            </a:lvl1pPr>
            <a:lvl2pPr marL="914400" lvl="1" indent="-361950">
              <a:lnSpc>
                <a:spcPct val="100000"/>
              </a:lnSpc>
              <a:spcBef>
                <a:spcPts val="1600"/>
              </a:spcBef>
              <a:spcAft>
                <a:spcPts val="0"/>
              </a:spcAft>
              <a:buClr>
                <a:srgbClr val="FFFFFF"/>
              </a:buClr>
              <a:buSzPts val="2100"/>
              <a:buFont typeface="Lato"/>
              <a:buChar char="○"/>
              <a:defRPr sz="2100">
                <a:solidFill>
                  <a:srgbClr val="FFFFFF"/>
                </a:solidFill>
                <a:latin typeface="Lato"/>
                <a:ea typeface="Lato"/>
                <a:cs typeface="Lato"/>
                <a:sym typeface="Lato"/>
              </a:defRPr>
            </a:lvl2pPr>
            <a:lvl3pPr marL="1371600" lvl="2" indent="-342900">
              <a:lnSpc>
                <a:spcPct val="100000"/>
              </a:lnSpc>
              <a:spcBef>
                <a:spcPts val="1600"/>
              </a:spcBef>
              <a:spcAft>
                <a:spcPts val="0"/>
              </a:spcAft>
              <a:buClr>
                <a:srgbClr val="FFFFFF"/>
              </a:buClr>
              <a:buSzPts val="1800"/>
              <a:buFont typeface="Lato"/>
              <a:buChar char="■"/>
              <a:defRPr sz="1800">
                <a:solidFill>
                  <a:srgbClr val="FFFFFF"/>
                </a:solidFill>
                <a:latin typeface="Lato"/>
                <a:ea typeface="Lato"/>
                <a:cs typeface="Lato"/>
                <a:sym typeface="Lato"/>
              </a:defRPr>
            </a:lvl3pPr>
            <a:lvl4pPr marL="1828800" lvl="3" indent="-330200">
              <a:lnSpc>
                <a:spcPct val="100000"/>
              </a:lnSpc>
              <a:spcBef>
                <a:spcPts val="1600"/>
              </a:spcBef>
              <a:spcAft>
                <a:spcPts val="0"/>
              </a:spcAft>
              <a:buClr>
                <a:srgbClr val="FFFFFF"/>
              </a:buClr>
              <a:buSzPts val="1600"/>
              <a:buFont typeface="Lato"/>
              <a:buChar char="●"/>
              <a:defRPr sz="1600">
                <a:solidFill>
                  <a:srgbClr val="FFFFFF"/>
                </a:solidFill>
                <a:latin typeface="Lato"/>
                <a:ea typeface="Lato"/>
                <a:cs typeface="Lato"/>
                <a:sym typeface="Lato"/>
              </a:defRPr>
            </a:lvl4pPr>
            <a:lvl5pPr marL="2286000" lvl="4" indent="-317500">
              <a:lnSpc>
                <a:spcPct val="100000"/>
              </a:lnSpc>
              <a:spcBef>
                <a:spcPts val="1600"/>
              </a:spcBef>
              <a:spcAft>
                <a:spcPts val="0"/>
              </a:spcAft>
              <a:buClr>
                <a:srgbClr val="FFFFFF"/>
              </a:buClr>
              <a:buSzPts val="1400"/>
              <a:buFont typeface="Lato"/>
              <a:buChar char="○"/>
              <a:defRPr>
                <a:solidFill>
                  <a:srgbClr val="FFFFFF"/>
                </a:solidFill>
                <a:latin typeface="Lato"/>
                <a:ea typeface="Lato"/>
                <a:cs typeface="Lato"/>
                <a:sym typeface="Lato"/>
              </a:defRPr>
            </a:lvl5pPr>
            <a:lvl6pPr marL="2743200" lvl="5" indent="-317500">
              <a:lnSpc>
                <a:spcPct val="100000"/>
              </a:lnSpc>
              <a:spcBef>
                <a:spcPts val="1600"/>
              </a:spcBef>
              <a:spcAft>
                <a:spcPts val="0"/>
              </a:spcAft>
              <a:buClr>
                <a:srgbClr val="FFFFFF"/>
              </a:buClr>
              <a:buSzPts val="1400"/>
              <a:buFont typeface="Lato"/>
              <a:buChar char="■"/>
              <a:defRPr>
                <a:solidFill>
                  <a:srgbClr val="FFFFFF"/>
                </a:solidFill>
                <a:latin typeface="Lato"/>
                <a:ea typeface="Lato"/>
                <a:cs typeface="Lato"/>
                <a:sym typeface="Lato"/>
              </a:defRPr>
            </a:lvl6pPr>
            <a:lvl7pPr marL="3200400" lvl="6" indent="-317500">
              <a:lnSpc>
                <a:spcPct val="100000"/>
              </a:lnSpc>
              <a:spcBef>
                <a:spcPts val="1600"/>
              </a:spcBef>
              <a:spcAft>
                <a:spcPts val="0"/>
              </a:spcAft>
              <a:buClr>
                <a:srgbClr val="FFFFFF"/>
              </a:buClr>
              <a:buSzPts val="1400"/>
              <a:buFont typeface="Lato"/>
              <a:buChar char="●"/>
              <a:defRPr>
                <a:solidFill>
                  <a:srgbClr val="FFFFFF"/>
                </a:solidFill>
                <a:latin typeface="Lato"/>
                <a:ea typeface="Lato"/>
                <a:cs typeface="Lato"/>
                <a:sym typeface="Lato"/>
              </a:defRPr>
            </a:lvl7pPr>
            <a:lvl8pPr marL="3657600" lvl="7" indent="-317500">
              <a:lnSpc>
                <a:spcPct val="100000"/>
              </a:lnSpc>
              <a:spcBef>
                <a:spcPts val="1600"/>
              </a:spcBef>
              <a:spcAft>
                <a:spcPts val="0"/>
              </a:spcAft>
              <a:buClr>
                <a:srgbClr val="FFFFFF"/>
              </a:buClr>
              <a:buSzPts val="1400"/>
              <a:buFont typeface="Lato"/>
              <a:buChar char="○"/>
              <a:defRPr>
                <a:solidFill>
                  <a:srgbClr val="FFFFFF"/>
                </a:solidFill>
                <a:latin typeface="Lato"/>
                <a:ea typeface="Lato"/>
                <a:cs typeface="Lato"/>
                <a:sym typeface="Lato"/>
              </a:defRPr>
            </a:lvl8pPr>
            <a:lvl9pPr marL="4114800" lvl="8" indent="-317500">
              <a:lnSpc>
                <a:spcPct val="100000"/>
              </a:lnSpc>
              <a:spcBef>
                <a:spcPts val="1600"/>
              </a:spcBef>
              <a:spcAft>
                <a:spcPts val="1600"/>
              </a:spcAft>
              <a:buClr>
                <a:srgbClr val="FFFFFF"/>
              </a:buClr>
              <a:buSzPts val="1400"/>
              <a:buFont typeface="Lato"/>
              <a:buChar char="■"/>
              <a:defRPr>
                <a:solidFill>
                  <a:srgbClr val="FFFFFF"/>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4"/>
                </a:solidFill>
                <a:latin typeface="Roboto"/>
                <a:ea typeface="Roboto"/>
                <a:cs typeface="Roboto"/>
                <a:sym typeface="Roboto"/>
              </a:defRPr>
            </a:lvl1pPr>
            <a:lvl2pPr lvl="1" algn="r">
              <a:buNone/>
              <a:defRPr sz="1000">
                <a:solidFill>
                  <a:schemeClr val="accent4"/>
                </a:solidFill>
                <a:latin typeface="Roboto"/>
                <a:ea typeface="Roboto"/>
                <a:cs typeface="Roboto"/>
                <a:sym typeface="Roboto"/>
              </a:defRPr>
            </a:lvl2pPr>
            <a:lvl3pPr lvl="2" algn="r">
              <a:buNone/>
              <a:defRPr sz="1000">
                <a:solidFill>
                  <a:schemeClr val="accent4"/>
                </a:solidFill>
                <a:latin typeface="Roboto"/>
                <a:ea typeface="Roboto"/>
                <a:cs typeface="Roboto"/>
                <a:sym typeface="Roboto"/>
              </a:defRPr>
            </a:lvl3pPr>
            <a:lvl4pPr lvl="3" algn="r">
              <a:buNone/>
              <a:defRPr sz="1000">
                <a:solidFill>
                  <a:schemeClr val="accent4"/>
                </a:solidFill>
                <a:latin typeface="Roboto"/>
                <a:ea typeface="Roboto"/>
                <a:cs typeface="Roboto"/>
                <a:sym typeface="Roboto"/>
              </a:defRPr>
            </a:lvl4pPr>
            <a:lvl5pPr lvl="4" algn="r">
              <a:buNone/>
              <a:defRPr sz="1000">
                <a:solidFill>
                  <a:schemeClr val="accent4"/>
                </a:solidFill>
                <a:latin typeface="Roboto"/>
                <a:ea typeface="Roboto"/>
                <a:cs typeface="Roboto"/>
                <a:sym typeface="Roboto"/>
              </a:defRPr>
            </a:lvl5pPr>
            <a:lvl6pPr lvl="5" algn="r">
              <a:buNone/>
              <a:defRPr sz="1000">
                <a:solidFill>
                  <a:schemeClr val="accent4"/>
                </a:solidFill>
                <a:latin typeface="Roboto"/>
                <a:ea typeface="Roboto"/>
                <a:cs typeface="Roboto"/>
                <a:sym typeface="Roboto"/>
              </a:defRPr>
            </a:lvl6pPr>
            <a:lvl7pPr lvl="6" algn="r">
              <a:buNone/>
              <a:defRPr sz="1000">
                <a:solidFill>
                  <a:schemeClr val="accent4"/>
                </a:solidFill>
                <a:latin typeface="Roboto"/>
                <a:ea typeface="Roboto"/>
                <a:cs typeface="Roboto"/>
                <a:sym typeface="Roboto"/>
              </a:defRPr>
            </a:lvl7pPr>
            <a:lvl8pPr lvl="7" algn="r">
              <a:buNone/>
              <a:defRPr sz="1000">
                <a:solidFill>
                  <a:schemeClr val="accent4"/>
                </a:solidFill>
                <a:latin typeface="Roboto"/>
                <a:ea typeface="Roboto"/>
                <a:cs typeface="Roboto"/>
                <a:sym typeface="Roboto"/>
              </a:defRPr>
            </a:lvl8pPr>
            <a:lvl9pPr lvl="8" algn="r">
              <a:buNone/>
              <a:defRPr sz="1000">
                <a:solidFill>
                  <a:schemeClr val="accent4"/>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terial">
    <p:bg>
      <p:bgPr>
        <a:solidFill>
          <a:schemeClr val="accent4"/>
        </a:solidFill>
        <a:effectLst/>
      </p:bgPr>
    </p:bg>
    <p:spTree>
      <p:nvGrpSpPr>
        <p:cNvPr id="1" name="Shape 493"/>
        <p:cNvGrpSpPr/>
        <p:nvPr/>
      </p:nvGrpSpPr>
      <p:grpSpPr>
        <a:xfrm>
          <a:off x="0" y="0"/>
          <a:ext cx="0" cy="0"/>
          <a:chOff x="0" y="0"/>
          <a:chExt cx="0" cy="0"/>
        </a:xfrm>
      </p:grpSpPr>
      <p:sp>
        <p:nvSpPr>
          <p:cNvPr id="494" name="Google Shape;494;p66" descr="Title placeholder"/>
          <p:cNvSpPr txBox="1">
            <a:spLocks noGrp="1"/>
          </p:cNvSpPr>
          <p:nvPr>
            <p:ph type="title"/>
          </p:nvPr>
        </p:nvSpPr>
        <p:spPr>
          <a:xfrm>
            <a:off x="471900" y="281525"/>
            <a:ext cx="8222100" cy="76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3200"/>
              <a:buFont typeface="Lato"/>
              <a:buNone/>
              <a:defRPr sz="3200" b="1" i="0" u="none" strike="noStrike" cap="none">
                <a:solidFill>
                  <a:srgbClr val="FFFFFF"/>
                </a:solidFill>
                <a:latin typeface="Lato"/>
                <a:ea typeface="Lato"/>
                <a:cs typeface="Lato"/>
                <a:sym typeface="Lato"/>
              </a:defRPr>
            </a:lvl1pPr>
            <a:lvl2pPr marR="0" lvl="1" algn="l" rtl="0">
              <a:lnSpc>
                <a:spcPct val="100000"/>
              </a:lnSpc>
              <a:spcBef>
                <a:spcPts val="0"/>
              </a:spcBef>
              <a:spcAft>
                <a:spcPts val="0"/>
              </a:spcAft>
              <a:buClr>
                <a:srgbClr val="FFFFFF"/>
              </a:buClr>
              <a:buSzPts val="3200"/>
              <a:buFont typeface="Lato"/>
              <a:buNone/>
              <a:defRPr sz="3200" b="1" i="0" u="none" strike="noStrike" cap="none">
                <a:solidFill>
                  <a:srgbClr val="FFFFFF"/>
                </a:solidFill>
                <a:latin typeface="Lato"/>
                <a:ea typeface="Lato"/>
                <a:cs typeface="Lato"/>
                <a:sym typeface="Lato"/>
              </a:defRPr>
            </a:lvl2pPr>
            <a:lvl3pPr marR="0" lvl="2" algn="l" rtl="0">
              <a:lnSpc>
                <a:spcPct val="100000"/>
              </a:lnSpc>
              <a:spcBef>
                <a:spcPts val="0"/>
              </a:spcBef>
              <a:spcAft>
                <a:spcPts val="0"/>
              </a:spcAft>
              <a:buClr>
                <a:srgbClr val="FFFFFF"/>
              </a:buClr>
              <a:buSzPts val="3200"/>
              <a:buFont typeface="Lato"/>
              <a:buNone/>
              <a:defRPr sz="3200" b="1" i="0" u="none" strike="noStrike" cap="none">
                <a:solidFill>
                  <a:srgbClr val="FFFFFF"/>
                </a:solidFill>
                <a:latin typeface="Lato"/>
                <a:ea typeface="Lato"/>
                <a:cs typeface="Lato"/>
                <a:sym typeface="Lato"/>
              </a:defRPr>
            </a:lvl3pPr>
            <a:lvl4pPr marR="0" lvl="3" algn="l" rtl="0">
              <a:lnSpc>
                <a:spcPct val="100000"/>
              </a:lnSpc>
              <a:spcBef>
                <a:spcPts val="0"/>
              </a:spcBef>
              <a:spcAft>
                <a:spcPts val="0"/>
              </a:spcAft>
              <a:buClr>
                <a:srgbClr val="FFFFFF"/>
              </a:buClr>
              <a:buSzPts val="3200"/>
              <a:buFont typeface="Lato"/>
              <a:buNone/>
              <a:defRPr sz="3200" b="1" i="0" u="none" strike="noStrike" cap="none">
                <a:solidFill>
                  <a:srgbClr val="FFFFFF"/>
                </a:solidFill>
                <a:latin typeface="Lato"/>
                <a:ea typeface="Lato"/>
                <a:cs typeface="Lato"/>
                <a:sym typeface="Lato"/>
              </a:defRPr>
            </a:lvl4pPr>
            <a:lvl5pPr marR="0" lvl="4" algn="l" rtl="0">
              <a:lnSpc>
                <a:spcPct val="100000"/>
              </a:lnSpc>
              <a:spcBef>
                <a:spcPts val="0"/>
              </a:spcBef>
              <a:spcAft>
                <a:spcPts val="0"/>
              </a:spcAft>
              <a:buClr>
                <a:srgbClr val="FFFFFF"/>
              </a:buClr>
              <a:buSzPts val="3200"/>
              <a:buFont typeface="Lato"/>
              <a:buNone/>
              <a:defRPr sz="3200" b="1" i="0" u="none" strike="noStrike" cap="none">
                <a:solidFill>
                  <a:srgbClr val="FFFFFF"/>
                </a:solidFill>
                <a:latin typeface="Lato"/>
                <a:ea typeface="Lato"/>
                <a:cs typeface="Lato"/>
                <a:sym typeface="Lato"/>
              </a:defRPr>
            </a:lvl5pPr>
            <a:lvl6pPr marR="0" lvl="5" algn="l" rtl="0">
              <a:lnSpc>
                <a:spcPct val="100000"/>
              </a:lnSpc>
              <a:spcBef>
                <a:spcPts val="0"/>
              </a:spcBef>
              <a:spcAft>
                <a:spcPts val="0"/>
              </a:spcAft>
              <a:buClr>
                <a:srgbClr val="FFFFFF"/>
              </a:buClr>
              <a:buSzPts val="3200"/>
              <a:buFont typeface="Lato"/>
              <a:buNone/>
              <a:defRPr sz="3200" b="1" i="0" u="none" strike="noStrike" cap="none">
                <a:solidFill>
                  <a:srgbClr val="FFFFFF"/>
                </a:solidFill>
                <a:latin typeface="Lato"/>
                <a:ea typeface="Lato"/>
                <a:cs typeface="Lato"/>
                <a:sym typeface="Lato"/>
              </a:defRPr>
            </a:lvl6pPr>
            <a:lvl7pPr marR="0" lvl="6" algn="l" rtl="0">
              <a:lnSpc>
                <a:spcPct val="100000"/>
              </a:lnSpc>
              <a:spcBef>
                <a:spcPts val="0"/>
              </a:spcBef>
              <a:spcAft>
                <a:spcPts val="0"/>
              </a:spcAft>
              <a:buClr>
                <a:srgbClr val="FFFFFF"/>
              </a:buClr>
              <a:buSzPts val="3200"/>
              <a:buFont typeface="Lato"/>
              <a:buNone/>
              <a:defRPr sz="3200" b="1" i="0" u="none" strike="noStrike" cap="none">
                <a:solidFill>
                  <a:srgbClr val="FFFFFF"/>
                </a:solidFill>
                <a:latin typeface="Lato"/>
                <a:ea typeface="Lato"/>
                <a:cs typeface="Lato"/>
                <a:sym typeface="Lato"/>
              </a:defRPr>
            </a:lvl7pPr>
            <a:lvl8pPr marR="0" lvl="7" algn="l" rtl="0">
              <a:lnSpc>
                <a:spcPct val="100000"/>
              </a:lnSpc>
              <a:spcBef>
                <a:spcPts val="0"/>
              </a:spcBef>
              <a:spcAft>
                <a:spcPts val="0"/>
              </a:spcAft>
              <a:buClr>
                <a:srgbClr val="FFFFFF"/>
              </a:buClr>
              <a:buSzPts val="3200"/>
              <a:buFont typeface="Lato"/>
              <a:buNone/>
              <a:defRPr sz="3200" b="1" i="0" u="none" strike="noStrike" cap="none">
                <a:solidFill>
                  <a:srgbClr val="FFFFFF"/>
                </a:solidFill>
                <a:latin typeface="Lato"/>
                <a:ea typeface="Lato"/>
                <a:cs typeface="Lato"/>
                <a:sym typeface="Lato"/>
              </a:defRPr>
            </a:lvl8pPr>
            <a:lvl9pPr marR="0" lvl="8" algn="l" rtl="0">
              <a:lnSpc>
                <a:spcPct val="100000"/>
              </a:lnSpc>
              <a:spcBef>
                <a:spcPts val="0"/>
              </a:spcBef>
              <a:spcAft>
                <a:spcPts val="0"/>
              </a:spcAft>
              <a:buClr>
                <a:srgbClr val="FFFFFF"/>
              </a:buClr>
              <a:buSzPts val="3200"/>
              <a:buFont typeface="Lato"/>
              <a:buNone/>
              <a:defRPr sz="3200" b="1" i="0" u="none" strike="noStrike" cap="none">
                <a:solidFill>
                  <a:srgbClr val="FFFFFF"/>
                </a:solidFill>
                <a:latin typeface="Lato"/>
                <a:ea typeface="Lato"/>
                <a:cs typeface="Lato"/>
                <a:sym typeface="Lato"/>
              </a:defRPr>
            </a:lvl9pPr>
          </a:lstStyle>
          <a:p>
            <a:endParaRPr/>
          </a:p>
        </p:txBody>
      </p:sp>
      <p:sp>
        <p:nvSpPr>
          <p:cNvPr id="495" name="Google Shape;495;p66"/>
          <p:cNvSpPr txBox="1">
            <a:spLocks noGrp="1"/>
          </p:cNvSpPr>
          <p:nvPr>
            <p:ph type="body" idx="1"/>
          </p:nvPr>
        </p:nvSpPr>
        <p:spPr>
          <a:xfrm>
            <a:off x="471900" y="1233275"/>
            <a:ext cx="8222100" cy="27102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Clr>
                <a:srgbClr val="FFFFFF"/>
              </a:buClr>
              <a:buSzPts val="2400"/>
              <a:buFont typeface="Lato"/>
              <a:buChar char="●"/>
              <a:defRPr sz="2400" b="0" i="0" u="none" strike="noStrike" cap="none">
                <a:solidFill>
                  <a:srgbClr val="FFFFFF"/>
                </a:solidFill>
                <a:latin typeface="Lato"/>
                <a:ea typeface="Lato"/>
                <a:cs typeface="Lato"/>
                <a:sym typeface="Lato"/>
              </a:defRPr>
            </a:lvl1pPr>
            <a:lvl2pPr marL="914400" marR="0" lvl="1" indent="-361950" algn="l" rtl="0">
              <a:lnSpc>
                <a:spcPct val="100000"/>
              </a:lnSpc>
              <a:spcBef>
                <a:spcPts val="1600"/>
              </a:spcBef>
              <a:spcAft>
                <a:spcPts val="0"/>
              </a:spcAft>
              <a:buClr>
                <a:srgbClr val="FFFFFF"/>
              </a:buClr>
              <a:buSzPts val="2100"/>
              <a:buFont typeface="Lato"/>
              <a:buChar char="○"/>
              <a:defRPr sz="2100" b="0" i="0" u="none" strike="noStrike" cap="none">
                <a:solidFill>
                  <a:srgbClr val="FFFFFF"/>
                </a:solidFill>
                <a:latin typeface="Lato"/>
                <a:ea typeface="Lato"/>
                <a:cs typeface="Lato"/>
                <a:sym typeface="Lato"/>
              </a:defRPr>
            </a:lvl2pPr>
            <a:lvl3pPr marL="1371600" marR="0" lvl="2" indent="-342900" algn="l" rtl="0">
              <a:lnSpc>
                <a:spcPct val="100000"/>
              </a:lnSpc>
              <a:spcBef>
                <a:spcPts val="1600"/>
              </a:spcBef>
              <a:spcAft>
                <a:spcPts val="0"/>
              </a:spcAft>
              <a:buClr>
                <a:srgbClr val="FFFFFF"/>
              </a:buClr>
              <a:buSzPts val="1800"/>
              <a:buFont typeface="Lato"/>
              <a:buChar char="■"/>
              <a:defRPr sz="1800" b="0" i="0" u="none" strike="noStrike" cap="none">
                <a:solidFill>
                  <a:srgbClr val="FFFFFF"/>
                </a:solidFill>
                <a:latin typeface="Lato"/>
                <a:ea typeface="Lato"/>
                <a:cs typeface="Lato"/>
                <a:sym typeface="Lato"/>
              </a:defRPr>
            </a:lvl3pPr>
            <a:lvl4pPr marL="1828800" marR="0" lvl="3" indent="-330200" algn="l" rtl="0">
              <a:lnSpc>
                <a:spcPct val="100000"/>
              </a:lnSpc>
              <a:spcBef>
                <a:spcPts val="1600"/>
              </a:spcBef>
              <a:spcAft>
                <a:spcPts val="0"/>
              </a:spcAft>
              <a:buClr>
                <a:srgbClr val="FFFFFF"/>
              </a:buClr>
              <a:buSzPts val="1600"/>
              <a:buFont typeface="Lato"/>
              <a:buChar char="●"/>
              <a:defRPr sz="1600" b="0" i="0" u="none" strike="noStrike" cap="none">
                <a:solidFill>
                  <a:srgbClr val="FFFFFF"/>
                </a:solidFill>
                <a:latin typeface="Lato"/>
                <a:ea typeface="Lato"/>
                <a:cs typeface="Lato"/>
                <a:sym typeface="Lato"/>
              </a:defRPr>
            </a:lvl4pPr>
            <a:lvl5pPr marL="2286000" marR="0" lvl="4" indent="-317500" algn="l" rtl="0">
              <a:lnSpc>
                <a:spcPct val="100000"/>
              </a:lnSpc>
              <a:spcBef>
                <a:spcPts val="1600"/>
              </a:spcBef>
              <a:spcAft>
                <a:spcPts val="0"/>
              </a:spcAft>
              <a:buClr>
                <a:srgbClr val="FFFFFF"/>
              </a:buClr>
              <a:buSzPts val="1400"/>
              <a:buFont typeface="Lato"/>
              <a:buChar char="○"/>
              <a:defRPr sz="1400" b="0" i="0" u="none" strike="noStrike" cap="none">
                <a:solidFill>
                  <a:srgbClr val="FFFFFF"/>
                </a:solidFill>
                <a:latin typeface="Lato"/>
                <a:ea typeface="Lato"/>
                <a:cs typeface="Lato"/>
                <a:sym typeface="Lato"/>
              </a:defRPr>
            </a:lvl5pPr>
            <a:lvl6pPr marL="2743200" marR="0" lvl="5" indent="-317500" algn="l" rtl="0">
              <a:lnSpc>
                <a:spcPct val="100000"/>
              </a:lnSpc>
              <a:spcBef>
                <a:spcPts val="1600"/>
              </a:spcBef>
              <a:spcAft>
                <a:spcPts val="0"/>
              </a:spcAft>
              <a:buClr>
                <a:srgbClr val="FFFFFF"/>
              </a:buClr>
              <a:buSzPts val="1400"/>
              <a:buFont typeface="Lato"/>
              <a:buChar char="■"/>
              <a:defRPr sz="1400" b="0" i="0" u="none" strike="noStrike" cap="none">
                <a:solidFill>
                  <a:srgbClr val="FFFFFF"/>
                </a:solidFill>
                <a:latin typeface="Lato"/>
                <a:ea typeface="Lato"/>
                <a:cs typeface="Lato"/>
                <a:sym typeface="Lato"/>
              </a:defRPr>
            </a:lvl6pPr>
            <a:lvl7pPr marL="3200400" marR="0" lvl="6" indent="-317500" algn="l" rtl="0">
              <a:lnSpc>
                <a:spcPct val="100000"/>
              </a:lnSpc>
              <a:spcBef>
                <a:spcPts val="1600"/>
              </a:spcBef>
              <a:spcAft>
                <a:spcPts val="0"/>
              </a:spcAft>
              <a:buClr>
                <a:srgbClr val="FFFFFF"/>
              </a:buClr>
              <a:buSzPts val="1400"/>
              <a:buFont typeface="Lato"/>
              <a:buChar char="●"/>
              <a:defRPr sz="1400" b="0" i="0" u="none" strike="noStrike" cap="none">
                <a:solidFill>
                  <a:srgbClr val="FFFFFF"/>
                </a:solidFill>
                <a:latin typeface="Lato"/>
                <a:ea typeface="Lato"/>
                <a:cs typeface="Lato"/>
                <a:sym typeface="Lato"/>
              </a:defRPr>
            </a:lvl7pPr>
            <a:lvl8pPr marL="3657600" marR="0" lvl="7" indent="-317500" algn="l" rtl="0">
              <a:lnSpc>
                <a:spcPct val="100000"/>
              </a:lnSpc>
              <a:spcBef>
                <a:spcPts val="1600"/>
              </a:spcBef>
              <a:spcAft>
                <a:spcPts val="0"/>
              </a:spcAft>
              <a:buClr>
                <a:srgbClr val="FFFFFF"/>
              </a:buClr>
              <a:buSzPts val="1400"/>
              <a:buFont typeface="Lato"/>
              <a:buChar char="○"/>
              <a:defRPr sz="1400" b="0" i="0" u="none" strike="noStrike" cap="none">
                <a:solidFill>
                  <a:srgbClr val="FFFFFF"/>
                </a:solidFill>
                <a:latin typeface="Lato"/>
                <a:ea typeface="Lato"/>
                <a:cs typeface="Lato"/>
                <a:sym typeface="Lato"/>
              </a:defRPr>
            </a:lvl8pPr>
            <a:lvl9pPr marL="4114800" marR="0" lvl="8" indent="-317500" algn="l" rtl="0">
              <a:lnSpc>
                <a:spcPct val="100000"/>
              </a:lnSpc>
              <a:spcBef>
                <a:spcPts val="1600"/>
              </a:spcBef>
              <a:spcAft>
                <a:spcPts val="1600"/>
              </a:spcAft>
              <a:buClr>
                <a:srgbClr val="FFFFFF"/>
              </a:buClr>
              <a:buSzPts val="1400"/>
              <a:buFont typeface="Lato"/>
              <a:buChar char="■"/>
              <a:defRPr sz="1400" b="0" i="0" u="none" strike="noStrike" cap="none">
                <a:solidFill>
                  <a:srgbClr val="FFFFFF"/>
                </a:solidFill>
                <a:latin typeface="Lato"/>
                <a:ea typeface="Lato"/>
                <a:cs typeface="Lato"/>
                <a:sym typeface="Lato"/>
              </a:defRPr>
            </a:lvl9pPr>
          </a:lstStyle>
          <a:p>
            <a:endParaRPr/>
          </a:p>
        </p:txBody>
      </p:sp>
      <p:sp>
        <p:nvSpPr>
          <p:cNvPr id="496" name="Google Shape;496;p6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4"/>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4"/>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4"/>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4"/>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4"/>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4"/>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4"/>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4"/>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4"/>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material">
    <p:bg>
      <p:bgPr>
        <a:solidFill>
          <a:schemeClr val="accent4"/>
        </a:solidFill>
        <a:effectLst/>
      </p:bgPr>
    </p:bg>
    <p:spTree>
      <p:nvGrpSpPr>
        <p:cNvPr id="1" name="Shape 539"/>
        <p:cNvGrpSpPr/>
        <p:nvPr/>
      </p:nvGrpSpPr>
      <p:grpSpPr>
        <a:xfrm>
          <a:off x="0" y="0"/>
          <a:ext cx="0" cy="0"/>
          <a:chOff x="0" y="0"/>
          <a:chExt cx="0" cy="0"/>
        </a:xfrm>
      </p:grpSpPr>
      <p:sp>
        <p:nvSpPr>
          <p:cNvPr id="540" name="Google Shape;540;p74"/>
          <p:cNvSpPr txBox="1">
            <a:spLocks noGrp="1"/>
          </p:cNvSpPr>
          <p:nvPr>
            <p:ph type="title"/>
          </p:nvPr>
        </p:nvSpPr>
        <p:spPr>
          <a:xfrm>
            <a:off x="471900" y="281525"/>
            <a:ext cx="8222100" cy="76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rgbClr val="FFFFFF"/>
              </a:buClr>
              <a:buSzPts val="3200"/>
              <a:buFont typeface="Lato"/>
              <a:buNone/>
              <a:defRPr sz="3200" b="1">
                <a:solidFill>
                  <a:srgbClr val="FFFFFF"/>
                </a:solidFill>
                <a:latin typeface="Lato"/>
                <a:ea typeface="Lato"/>
                <a:cs typeface="Lato"/>
                <a:sym typeface="Lato"/>
              </a:defRPr>
            </a:lvl1pPr>
            <a:lvl2pPr lvl="1" rtl="0">
              <a:spcBef>
                <a:spcPts val="0"/>
              </a:spcBef>
              <a:spcAft>
                <a:spcPts val="0"/>
              </a:spcAft>
              <a:buClr>
                <a:srgbClr val="FFFFFF"/>
              </a:buClr>
              <a:buSzPts val="3200"/>
              <a:buFont typeface="Lato"/>
              <a:buNone/>
              <a:defRPr sz="3200" b="1">
                <a:solidFill>
                  <a:srgbClr val="FFFFFF"/>
                </a:solidFill>
                <a:latin typeface="Lato"/>
                <a:ea typeface="Lato"/>
                <a:cs typeface="Lato"/>
                <a:sym typeface="Lato"/>
              </a:defRPr>
            </a:lvl2pPr>
            <a:lvl3pPr lvl="2" rtl="0">
              <a:spcBef>
                <a:spcPts val="0"/>
              </a:spcBef>
              <a:spcAft>
                <a:spcPts val="0"/>
              </a:spcAft>
              <a:buClr>
                <a:srgbClr val="FFFFFF"/>
              </a:buClr>
              <a:buSzPts val="3200"/>
              <a:buFont typeface="Lato"/>
              <a:buNone/>
              <a:defRPr sz="3200" b="1">
                <a:solidFill>
                  <a:srgbClr val="FFFFFF"/>
                </a:solidFill>
                <a:latin typeface="Lato"/>
                <a:ea typeface="Lato"/>
                <a:cs typeface="Lato"/>
                <a:sym typeface="Lato"/>
              </a:defRPr>
            </a:lvl3pPr>
            <a:lvl4pPr lvl="3" rtl="0">
              <a:spcBef>
                <a:spcPts val="0"/>
              </a:spcBef>
              <a:spcAft>
                <a:spcPts val="0"/>
              </a:spcAft>
              <a:buClr>
                <a:srgbClr val="FFFFFF"/>
              </a:buClr>
              <a:buSzPts val="3200"/>
              <a:buFont typeface="Lato"/>
              <a:buNone/>
              <a:defRPr sz="3200" b="1">
                <a:solidFill>
                  <a:srgbClr val="FFFFFF"/>
                </a:solidFill>
                <a:latin typeface="Lato"/>
                <a:ea typeface="Lato"/>
                <a:cs typeface="Lato"/>
                <a:sym typeface="Lato"/>
              </a:defRPr>
            </a:lvl4pPr>
            <a:lvl5pPr lvl="4" rtl="0">
              <a:spcBef>
                <a:spcPts val="0"/>
              </a:spcBef>
              <a:spcAft>
                <a:spcPts val="0"/>
              </a:spcAft>
              <a:buClr>
                <a:srgbClr val="FFFFFF"/>
              </a:buClr>
              <a:buSzPts val="3200"/>
              <a:buFont typeface="Lato"/>
              <a:buNone/>
              <a:defRPr sz="3200" b="1">
                <a:solidFill>
                  <a:srgbClr val="FFFFFF"/>
                </a:solidFill>
                <a:latin typeface="Lato"/>
                <a:ea typeface="Lato"/>
                <a:cs typeface="Lato"/>
                <a:sym typeface="Lato"/>
              </a:defRPr>
            </a:lvl5pPr>
            <a:lvl6pPr lvl="5" rtl="0">
              <a:spcBef>
                <a:spcPts val="0"/>
              </a:spcBef>
              <a:spcAft>
                <a:spcPts val="0"/>
              </a:spcAft>
              <a:buClr>
                <a:srgbClr val="FFFFFF"/>
              </a:buClr>
              <a:buSzPts val="3200"/>
              <a:buFont typeface="Lato"/>
              <a:buNone/>
              <a:defRPr sz="3200" b="1">
                <a:solidFill>
                  <a:srgbClr val="FFFFFF"/>
                </a:solidFill>
                <a:latin typeface="Lato"/>
                <a:ea typeface="Lato"/>
                <a:cs typeface="Lato"/>
                <a:sym typeface="Lato"/>
              </a:defRPr>
            </a:lvl6pPr>
            <a:lvl7pPr lvl="6" rtl="0">
              <a:spcBef>
                <a:spcPts val="0"/>
              </a:spcBef>
              <a:spcAft>
                <a:spcPts val="0"/>
              </a:spcAft>
              <a:buClr>
                <a:srgbClr val="FFFFFF"/>
              </a:buClr>
              <a:buSzPts val="3200"/>
              <a:buFont typeface="Lato"/>
              <a:buNone/>
              <a:defRPr sz="3200" b="1">
                <a:solidFill>
                  <a:srgbClr val="FFFFFF"/>
                </a:solidFill>
                <a:latin typeface="Lato"/>
                <a:ea typeface="Lato"/>
                <a:cs typeface="Lato"/>
                <a:sym typeface="Lato"/>
              </a:defRPr>
            </a:lvl7pPr>
            <a:lvl8pPr lvl="7" rtl="0">
              <a:spcBef>
                <a:spcPts val="0"/>
              </a:spcBef>
              <a:spcAft>
                <a:spcPts val="0"/>
              </a:spcAft>
              <a:buClr>
                <a:srgbClr val="FFFFFF"/>
              </a:buClr>
              <a:buSzPts val="3200"/>
              <a:buFont typeface="Lato"/>
              <a:buNone/>
              <a:defRPr sz="3200" b="1">
                <a:solidFill>
                  <a:srgbClr val="FFFFFF"/>
                </a:solidFill>
                <a:latin typeface="Lato"/>
                <a:ea typeface="Lato"/>
                <a:cs typeface="Lato"/>
                <a:sym typeface="Lato"/>
              </a:defRPr>
            </a:lvl8pPr>
            <a:lvl9pPr lvl="8" rtl="0">
              <a:spcBef>
                <a:spcPts val="0"/>
              </a:spcBef>
              <a:spcAft>
                <a:spcPts val="0"/>
              </a:spcAft>
              <a:buClr>
                <a:srgbClr val="FFFFFF"/>
              </a:buClr>
              <a:buSzPts val="3200"/>
              <a:buFont typeface="Lato"/>
              <a:buNone/>
              <a:defRPr sz="3200" b="1">
                <a:solidFill>
                  <a:srgbClr val="FFFFFF"/>
                </a:solidFill>
                <a:latin typeface="Lato"/>
                <a:ea typeface="Lato"/>
                <a:cs typeface="Lato"/>
                <a:sym typeface="Lato"/>
              </a:defRPr>
            </a:lvl9pPr>
          </a:lstStyle>
          <a:p>
            <a:endParaRPr/>
          </a:p>
        </p:txBody>
      </p:sp>
      <p:sp>
        <p:nvSpPr>
          <p:cNvPr id="541" name="Google Shape;541;p74"/>
          <p:cNvSpPr txBox="1">
            <a:spLocks noGrp="1"/>
          </p:cNvSpPr>
          <p:nvPr>
            <p:ph type="body" idx="1"/>
          </p:nvPr>
        </p:nvSpPr>
        <p:spPr>
          <a:xfrm>
            <a:off x="471900" y="1233275"/>
            <a:ext cx="8222100" cy="2710200"/>
          </a:xfrm>
          <a:prstGeom prst="rect">
            <a:avLst/>
          </a:prstGeom>
          <a:noFill/>
          <a:ln>
            <a:noFill/>
          </a:ln>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rgbClr val="FFFFFF"/>
              </a:buClr>
              <a:buSzPts val="2400"/>
              <a:buFont typeface="Lato"/>
              <a:buChar char="●"/>
              <a:defRPr sz="2400">
                <a:solidFill>
                  <a:srgbClr val="FFFFFF"/>
                </a:solidFill>
                <a:latin typeface="Lato"/>
                <a:ea typeface="Lato"/>
                <a:cs typeface="Lato"/>
                <a:sym typeface="Lato"/>
              </a:defRPr>
            </a:lvl1pPr>
            <a:lvl2pPr marL="914400" lvl="1" indent="-361950" rtl="0">
              <a:lnSpc>
                <a:spcPct val="100000"/>
              </a:lnSpc>
              <a:spcBef>
                <a:spcPts val="1600"/>
              </a:spcBef>
              <a:spcAft>
                <a:spcPts val="0"/>
              </a:spcAft>
              <a:buClr>
                <a:srgbClr val="FFFFFF"/>
              </a:buClr>
              <a:buSzPts val="2100"/>
              <a:buFont typeface="Lato"/>
              <a:buChar char="○"/>
              <a:defRPr sz="2100">
                <a:solidFill>
                  <a:srgbClr val="FFFFFF"/>
                </a:solidFill>
                <a:latin typeface="Lato"/>
                <a:ea typeface="Lato"/>
                <a:cs typeface="Lato"/>
                <a:sym typeface="Lato"/>
              </a:defRPr>
            </a:lvl2pPr>
            <a:lvl3pPr marL="1371600" lvl="2" indent="-342900" rtl="0">
              <a:lnSpc>
                <a:spcPct val="100000"/>
              </a:lnSpc>
              <a:spcBef>
                <a:spcPts val="1600"/>
              </a:spcBef>
              <a:spcAft>
                <a:spcPts val="0"/>
              </a:spcAft>
              <a:buClr>
                <a:srgbClr val="FFFFFF"/>
              </a:buClr>
              <a:buSzPts val="1800"/>
              <a:buFont typeface="Lato"/>
              <a:buChar char="■"/>
              <a:defRPr sz="1800">
                <a:solidFill>
                  <a:srgbClr val="FFFFFF"/>
                </a:solidFill>
                <a:latin typeface="Lato"/>
                <a:ea typeface="Lato"/>
                <a:cs typeface="Lato"/>
                <a:sym typeface="Lato"/>
              </a:defRPr>
            </a:lvl3pPr>
            <a:lvl4pPr marL="1828800" lvl="3" indent="-330200" rtl="0">
              <a:lnSpc>
                <a:spcPct val="100000"/>
              </a:lnSpc>
              <a:spcBef>
                <a:spcPts val="1600"/>
              </a:spcBef>
              <a:spcAft>
                <a:spcPts val="0"/>
              </a:spcAft>
              <a:buClr>
                <a:srgbClr val="FFFFFF"/>
              </a:buClr>
              <a:buSzPts val="1600"/>
              <a:buFont typeface="Lato"/>
              <a:buChar char="●"/>
              <a:defRPr sz="1600">
                <a:solidFill>
                  <a:srgbClr val="FFFFFF"/>
                </a:solidFill>
                <a:latin typeface="Lato"/>
                <a:ea typeface="Lato"/>
                <a:cs typeface="Lato"/>
                <a:sym typeface="Lato"/>
              </a:defRPr>
            </a:lvl4pPr>
            <a:lvl5pPr marL="2286000" lvl="4" indent="-317500" rtl="0">
              <a:lnSpc>
                <a:spcPct val="100000"/>
              </a:lnSpc>
              <a:spcBef>
                <a:spcPts val="1600"/>
              </a:spcBef>
              <a:spcAft>
                <a:spcPts val="0"/>
              </a:spcAft>
              <a:buClr>
                <a:srgbClr val="FFFFFF"/>
              </a:buClr>
              <a:buSzPts val="1400"/>
              <a:buFont typeface="Lato"/>
              <a:buChar char="○"/>
              <a:defRPr>
                <a:solidFill>
                  <a:srgbClr val="FFFFFF"/>
                </a:solidFill>
                <a:latin typeface="Lato"/>
                <a:ea typeface="Lato"/>
                <a:cs typeface="Lato"/>
                <a:sym typeface="Lato"/>
              </a:defRPr>
            </a:lvl5pPr>
            <a:lvl6pPr marL="2743200" lvl="5" indent="-317500" rtl="0">
              <a:lnSpc>
                <a:spcPct val="100000"/>
              </a:lnSpc>
              <a:spcBef>
                <a:spcPts val="1600"/>
              </a:spcBef>
              <a:spcAft>
                <a:spcPts val="0"/>
              </a:spcAft>
              <a:buClr>
                <a:srgbClr val="FFFFFF"/>
              </a:buClr>
              <a:buSzPts val="1400"/>
              <a:buFont typeface="Lato"/>
              <a:buChar char="■"/>
              <a:defRPr>
                <a:solidFill>
                  <a:srgbClr val="FFFFFF"/>
                </a:solidFill>
                <a:latin typeface="Lato"/>
                <a:ea typeface="Lato"/>
                <a:cs typeface="Lato"/>
                <a:sym typeface="Lato"/>
              </a:defRPr>
            </a:lvl6pPr>
            <a:lvl7pPr marL="3200400" lvl="6" indent="-317500" rtl="0">
              <a:lnSpc>
                <a:spcPct val="100000"/>
              </a:lnSpc>
              <a:spcBef>
                <a:spcPts val="1600"/>
              </a:spcBef>
              <a:spcAft>
                <a:spcPts val="0"/>
              </a:spcAft>
              <a:buClr>
                <a:srgbClr val="FFFFFF"/>
              </a:buClr>
              <a:buSzPts val="1400"/>
              <a:buFont typeface="Lato"/>
              <a:buChar char="●"/>
              <a:defRPr>
                <a:solidFill>
                  <a:srgbClr val="FFFFFF"/>
                </a:solidFill>
                <a:latin typeface="Lato"/>
                <a:ea typeface="Lato"/>
                <a:cs typeface="Lato"/>
                <a:sym typeface="Lato"/>
              </a:defRPr>
            </a:lvl7pPr>
            <a:lvl8pPr marL="3657600" lvl="7" indent="-317500" rtl="0">
              <a:lnSpc>
                <a:spcPct val="100000"/>
              </a:lnSpc>
              <a:spcBef>
                <a:spcPts val="1600"/>
              </a:spcBef>
              <a:spcAft>
                <a:spcPts val="0"/>
              </a:spcAft>
              <a:buClr>
                <a:srgbClr val="FFFFFF"/>
              </a:buClr>
              <a:buSzPts val="1400"/>
              <a:buFont typeface="Lato"/>
              <a:buChar char="○"/>
              <a:defRPr>
                <a:solidFill>
                  <a:srgbClr val="FFFFFF"/>
                </a:solidFill>
                <a:latin typeface="Lato"/>
                <a:ea typeface="Lato"/>
                <a:cs typeface="Lato"/>
                <a:sym typeface="Lato"/>
              </a:defRPr>
            </a:lvl8pPr>
            <a:lvl9pPr marL="4114800" lvl="8" indent="-317500" rtl="0">
              <a:lnSpc>
                <a:spcPct val="100000"/>
              </a:lnSpc>
              <a:spcBef>
                <a:spcPts val="1600"/>
              </a:spcBef>
              <a:spcAft>
                <a:spcPts val="1600"/>
              </a:spcAft>
              <a:buClr>
                <a:srgbClr val="FFFFFF"/>
              </a:buClr>
              <a:buSzPts val="1400"/>
              <a:buFont typeface="Lato"/>
              <a:buChar char="■"/>
              <a:defRPr>
                <a:solidFill>
                  <a:srgbClr val="FFFFFF"/>
                </a:solidFill>
                <a:latin typeface="Lato"/>
                <a:ea typeface="Lato"/>
                <a:cs typeface="Lato"/>
                <a:sym typeface="Lato"/>
              </a:defRPr>
            </a:lvl9pPr>
          </a:lstStyle>
          <a:p>
            <a:endParaRPr/>
          </a:p>
        </p:txBody>
      </p:sp>
      <p:sp>
        <p:nvSpPr>
          <p:cNvPr id="542" name="Google Shape;542;p7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4"/>
                </a:solidFill>
                <a:latin typeface="Roboto"/>
                <a:ea typeface="Roboto"/>
                <a:cs typeface="Roboto"/>
                <a:sym typeface="Roboto"/>
              </a:defRPr>
            </a:lvl1pPr>
            <a:lvl2pPr lvl="1" algn="r" rtl="0">
              <a:buNone/>
              <a:defRPr sz="1000">
                <a:solidFill>
                  <a:schemeClr val="accent4"/>
                </a:solidFill>
                <a:latin typeface="Roboto"/>
                <a:ea typeface="Roboto"/>
                <a:cs typeface="Roboto"/>
                <a:sym typeface="Roboto"/>
              </a:defRPr>
            </a:lvl2pPr>
            <a:lvl3pPr lvl="2" algn="r" rtl="0">
              <a:buNone/>
              <a:defRPr sz="1000">
                <a:solidFill>
                  <a:schemeClr val="accent4"/>
                </a:solidFill>
                <a:latin typeface="Roboto"/>
                <a:ea typeface="Roboto"/>
                <a:cs typeface="Roboto"/>
                <a:sym typeface="Roboto"/>
              </a:defRPr>
            </a:lvl3pPr>
            <a:lvl4pPr lvl="3" algn="r" rtl="0">
              <a:buNone/>
              <a:defRPr sz="1000">
                <a:solidFill>
                  <a:schemeClr val="accent4"/>
                </a:solidFill>
                <a:latin typeface="Roboto"/>
                <a:ea typeface="Roboto"/>
                <a:cs typeface="Roboto"/>
                <a:sym typeface="Roboto"/>
              </a:defRPr>
            </a:lvl4pPr>
            <a:lvl5pPr lvl="4" algn="r" rtl="0">
              <a:buNone/>
              <a:defRPr sz="1000">
                <a:solidFill>
                  <a:schemeClr val="accent4"/>
                </a:solidFill>
                <a:latin typeface="Roboto"/>
                <a:ea typeface="Roboto"/>
                <a:cs typeface="Roboto"/>
                <a:sym typeface="Roboto"/>
              </a:defRPr>
            </a:lvl5pPr>
            <a:lvl6pPr lvl="5" algn="r" rtl="0">
              <a:buNone/>
              <a:defRPr sz="1000">
                <a:solidFill>
                  <a:schemeClr val="accent4"/>
                </a:solidFill>
                <a:latin typeface="Roboto"/>
                <a:ea typeface="Roboto"/>
                <a:cs typeface="Roboto"/>
                <a:sym typeface="Roboto"/>
              </a:defRPr>
            </a:lvl6pPr>
            <a:lvl7pPr lvl="6" algn="r" rtl="0">
              <a:buNone/>
              <a:defRPr sz="1000">
                <a:solidFill>
                  <a:schemeClr val="accent4"/>
                </a:solidFill>
                <a:latin typeface="Roboto"/>
                <a:ea typeface="Roboto"/>
                <a:cs typeface="Roboto"/>
                <a:sym typeface="Roboto"/>
              </a:defRPr>
            </a:lvl7pPr>
            <a:lvl8pPr lvl="7" algn="r" rtl="0">
              <a:buNone/>
              <a:defRPr sz="1000">
                <a:solidFill>
                  <a:schemeClr val="accent4"/>
                </a:solidFill>
                <a:latin typeface="Roboto"/>
                <a:ea typeface="Roboto"/>
                <a:cs typeface="Roboto"/>
                <a:sym typeface="Roboto"/>
              </a:defRPr>
            </a:lvl8pPr>
            <a:lvl9pPr lvl="8" algn="r" rtl="0">
              <a:buNone/>
              <a:defRPr sz="1000">
                <a:solidFill>
                  <a:schemeClr val="accent4"/>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48" r:id="rId30"/>
    <p:sldLayoutId id="2147483749" r:id="rId31"/>
    <p:sldLayoutId id="2147483750" r:id="rId32"/>
    <p:sldLayoutId id="2147483751" r:id="rId33"/>
    <p:sldLayoutId id="2147483752" r:id="rId34"/>
    <p:sldLayoutId id="2147483753" r:id="rId35"/>
    <p:sldLayoutId id="2147483754" r:id="rId36"/>
    <p:sldLayoutId id="2147483755" r:id="rId37"/>
    <p:sldLayoutId id="2147483756" r:id="rId38"/>
    <p:sldLayoutId id="2147483757" r:id="rId39"/>
    <p:sldLayoutId id="2147483758" r:id="rId40"/>
    <p:sldLayoutId id="2147483759" r:id="rId41"/>
    <p:sldLayoutId id="2147483760" r:id="rId42"/>
    <p:sldLayoutId id="2147483761" r:id="rId43"/>
    <p:sldLayoutId id="2147483762" r:id="rId44"/>
    <p:sldLayoutId id="2147483763" r:id="rId45"/>
    <p:sldLayoutId id="2147483764" r:id="rId46"/>
    <p:sldLayoutId id="2147483765" r:id="rId47"/>
    <p:sldLayoutId id="2147483766" r:id="rId48"/>
    <p:sldLayoutId id="2147483767" r:id="rId49"/>
    <p:sldLayoutId id="2147483768" r:id="rId50"/>
    <p:sldLayoutId id="2147483769" r:id="rId51"/>
    <p:sldLayoutId id="2147483770" r:id="rId52"/>
    <p:sldLayoutId id="2147483771" r:id="rId5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5.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88.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jOcfengNcBA" TargetMode="External"/><Relationship Id="rId2" Type="http://schemas.openxmlformats.org/officeDocument/2006/relationships/notesSlide" Target="../notesSlides/notesSlide4.xml"/><Relationship Id="rId1" Type="http://schemas.openxmlformats.org/officeDocument/2006/relationships/slideLayout" Target="../slideLayouts/slideLayout88.xml"/><Relationship Id="rId4" Type="http://schemas.openxmlformats.org/officeDocument/2006/relationships/image" Target="../media/image2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6.xml"/></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8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128"/>
          <p:cNvSpPr txBox="1">
            <a:spLocks noGrp="1"/>
          </p:cNvSpPr>
          <p:nvPr>
            <p:ph type="ctrTitle"/>
          </p:nvPr>
        </p:nvSpPr>
        <p:spPr>
          <a:xfrm>
            <a:off x="324900" y="164575"/>
            <a:ext cx="8494200" cy="1934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4800"/>
              <a:buNone/>
            </a:pPr>
            <a:r>
              <a:rPr lang="en" sz="3800" b="0"/>
              <a:t>Take Flight: Using Drones to Get Rural Middle School Girls Interested in STEM Careers</a:t>
            </a:r>
            <a:endParaRPr sz="3800"/>
          </a:p>
        </p:txBody>
      </p:sp>
      <p:sp>
        <p:nvSpPr>
          <p:cNvPr id="930" name="Google Shape;930;p128"/>
          <p:cNvSpPr txBox="1">
            <a:spLocks noGrp="1"/>
          </p:cNvSpPr>
          <p:nvPr>
            <p:ph type="subTitle" idx="1"/>
          </p:nvPr>
        </p:nvSpPr>
        <p:spPr>
          <a:xfrm>
            <a:off x="390525" y="2098675"/>
            <a:ext cx="8222100" cy="432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accent6"/>
              </a:buClr>
              <a:buSzPts val="2400"/>
              <a:buFont typeface="Lato"/>
              <a:buNone/>
            </a:pPr>
            <a:r>
              <a:rPr lang="en"/>
              <a:t>Broadening Participation in STEM for Rural Girls </a:t>
            </a:r>
            <a:endParaRPr/>
          </a:p>
        </p:txBody>
      </p:sp>
      <p:pic>
        <p:nvPicPr>
          <p:cNvPr id="931" name="Google Shape;931;p128"/>
          <p:cNvPicPr preferRelativeResize="0"/>
          <p:nvPr/>
        </p:nvPicPr>
        <p:blipFill>
          <a:blip r:embed="rId3">
            <a:alphaModFix/>
          </a:blip>
          <a:stretch>
            <a:fillRect/>
          </a:stretch>
        </p:blipFill>
        <p:spPr>
          <a:xfrm>
            <a:off x="7622575" y="1499550"/>
            <a:ext cx="1196525" cy="1196525"/>
          </a:xfrm>
          <a:prstGeom prst="rect">
            <a:avLst/>
          </a:prstGeom>
          <a:noFill/>
          <a:ln>
            <a:noFill/>
          </a:ln>
        </p:spPr>
      </p:pic>
      <p:pic>
        <p:nvPicPr>
          <p:cNvPr id="932" name="Google Shape;932;p128"/>
          <p:cNvPicPr preferRelativeResize="0"/>
          <p:nvPr/>
        </p:nvPicPr>
        <p:blipFill>
          <a:blip r:embed="rId4">
            <a:alphaModFix/>
          </a:blip>
          <a:stretch>
            <a:fillRect/>
          </a:stretch>
        </p:blipFill>
        <p:spPr>
          <a:xfrm>
            <a:off x="6250000" y="1499550"/>
            <a:ext cx="1196525" cy="1196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136"/>
          <p:cNvSpPr txBox="1">
            <a:spLocks noGrp="1"/>
          </p:cNvSpPr>
          <p:nvPr>
            <p:ph type="title"/>
          </p:nvPr>
        </p:nvSpPr>
        <p:spPr>
          <a:xfrm>
            <a:off x="623888" y="1282305"/>
            <a:ext cx="7886700" cy="2139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i="1"/>
              <a:t>How can </a:t>
            </a:r>
            <a:r>
              <a:rPr lang="en" sz="6500" i="1"/>
              <a:t>you </a:t>
            </a:r>
            <a:r>
              <a:rPr lang="en" i="1"/>
              <a:t>help more people consider a career in STEM? </a:t>
            </a:r>
            <a:endParaRPr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129"/>
          <p:cNvSpPr txBox="1">
            <a:spLocks noGrp="1"/>
          </p:cNvSpPr>
          <p:nvPr>
            <p:ph type="title"/>
          </p:nvPr>
        </p:nvSpPr>
        <p:spPr>
          <a:xfrm>
            <a:off x="98250" y="925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t>Overview</a:t>
            </a:r>
            <a:endParaRPr sz="3000"/>
          </a:p>
        </p:txBody>
      </p:sp>
      <p:sp>
        <p:nvSpPr>
          <p:cNvPr id="938" name="Google Shape;938;p129"/>
          <p:cNvSpPr txBox="1"/>
          <p:nvPr/>
        </p:nvSpPr>
        <p:spPr>
          <a:xfrm>
            <a:off x="198250" y="932350"/>
            <a:ext cx="8777400" cy="37884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None/>
            </a:pPr>
            <a:r>
              <a:rPr lang="en" sz="1900" dirty="0">
                <a:latin typeface="Lato"/>
                <a:ea typeface="Lato"/>
                <a:cs typeface="Lato"/>
                <a:sym typeface="Lato"/>
              </a:rPr>
              <a:t>Take Flight is building awareness around STEM occupations for female students in middle school Science and CTE (Career and Technical Education) classrooms. </a:t>
            </a:r>
            <a:endParaRPr sz="1900" dirty="0">
              <a:latin typeface="Lato"/>
              <a:ea typeface="Lato"/>
              <a:cs typeface="Lato"/>
              <a:sym typeface="Lato"/>
            </a:endParaRPr>
          </a:p>
          <a:p>
            <a:pPr marL="228600" lvl="0" indent="0" algn="l" rtl="0">
              <a:spcBef>
                <a:spcPts val="0"/>
              </a:spcBef>
              <a:spcAft>
                <a:spcPts val="0"/>
              </a:spcAft>
              <a:buNone/>
            </a:pPr>
            <a:endParaRPr sz="1900" dirty="0">
              <a:latin typeface="Lato"/>
              <a:ea typeface="Lato"/>
              <a:cs typeface="Lato"/>
              <a:sym typeface="Lato"/>
            </a:endParaRPr>
          </a:p>
          <a:p>
            <a:pPr marL="228600" lvl="0" indent="0" algn="l" rtl="0">
              <a:spcBef>
                <a:spcPts val="0"/>
              </a:spcBef>
              <a:spcAft>
                <a:spcPts val="0"/>
              </a:spcAft>
              <a:buNone/>
            </a:pPr>
            <a:r>
              <a:rPr lang="en" sz="1900" dirty="0">
                <a:latin typeface="Lato"/>
                <a:ea typeface="Lato"/>
                <a:cs typeface="Lato"/>
                <a:sym typeface="Lato"/>
              </a:rPr>
              <a:t>The Take Flight project emphasizes communal goals, and works to dispel the concept of who belongs in STEM, by broadening the ideas around what STEM skills are.</a:t>
            </a:r>
            <a:endParaRPr sz="1900" dirty="0">
              <a:latin typeface="Lato"/>
              <a:ea typeface="Lato"/>
              <a:cs typeface="Lato"/>
              <a:sym typeface="Lato"/>
            </a:endParaRPr>
          </a:p>
          <a:p>
            <a:pPr marL="228600" lvl="0" indent="0" algn="l" rtl="0">
              <a:spcBef>
                <a:spcPts val="0"/>
              </a:spcBef>
              <a:spcAft>
                <a:spcPts val="0"/>
              </a:spcAft>
              <a:buNone/>
            </a:pPr>
            <a:endParaRPr sz="1900" dirty="0">
              <a:latin typeface="Lato"/>
              <a:ea typeface="Lato"/>
              <a:cs typeface="Lato"/>
              <a:sym typeface="Lato"/>
            </a:endParaRPr>
          </a:p>
          <a:p>
            <a:pPr marL="228600" lvl="0" indent="0" algn="l" rtl="0">
              <a:spcBef>
                <a:spcPts val="0"/>
              </a:spcBef>
              <a:spcAft>
                <a:spcPts val="0"/>
              </a:spcAft>
              <a:buNone/>
            </a:pPr>
            <a:r>
              <a:rPr lang="en" sz="1900" dirty="0">
                <a:latin typeface="Lato"/>
                <a:ea typeface="Lato"/>
                <a:cs typeface="Lato"/>
                <a:sym typeface="Lato"/>
              </a:rPr>
              <a:t>For female students in rural communities, this means shifting how conversations, careers and learning around STEM skills take place; challenging stereotypes and social constructs, and broadening the way rural students and educators view, talk about, and connect to STEM.</a:t>
            </a:r>
            <a:endParaRPr sz="1900" dirty="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129"/>
          <p:cNvSpPr txBox="1">
            <a:spLocks noGrp="1"/>
          </p:cNvSpPr>
          <p:nvPr>
            <p:ph type="title"/>
          </p:nvPr>
        </p:nvSpPr>
        <p:spPr>
          <a:xfrm>
            <a:off x="98250" y="925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t>Overview </a:t>
            </a:r>
            <a:r>
              <a:rPr lang="en" sz="2400" b="0" dirty="0"/>
              <a:t>(visual mapping)</a:t>
            </a:r>
            <a:endParaRPr sz="2400" b="0" dirty="0"/>
          </a:p>
        </p:txBody>
      </p:sp>
      <p:pic>
        <p:nvPicPr>
          <p:cNvPr id="3" name="Picture 2" descr="A diagram showing a drone flying through three levels. The first level is labeled project goals and contains 1. change the message 2. drones: disruptive &amp; multidisciplinary and 3. mitigation of stereotype threat. The second level is labeled STEM Focus Areas and contains 1. technical skills 2. social &amp; collaborative skills and 3. career exploration. The third level is labeled learning modules and contains 8 items: pre-flight check, initial flight, advanced flight, drone careers, autonomous flight, core questions investigation, and crafting the message.">
            <a:extLst>
              <a:ext uri="{FF2B5EF4-FFF2-40B4-BE49-F238E27FC236}">
                <a16:creationId xmlns:a16="http://schemas.microsoft.com/office/drawing/2014/main" id="{01E93809-FBE1-15BA-0DAC-425B8803C9E1}"/>
              </a:ext>
            </a:extLst>
          </p:cNvPr>
          <p:cNvPicPr>
            <a:picLocks noChangeAspect="1"/>
          </p:cNvPicPr>
          <p:nvPr/>
        </p:nvPicPr>
        <p:blipFill>
          <a:blip r:embed="rId3"/>
          <a:stretch>
            <a:fillRect/>
          </a:stretch>
        </p:blipFill>
        <p:spPr>
          <a:xfrm>
            <a:off x="999241" y="891757"/>
            <a:ext cx="6778183" cy="3807336"/>
          </a:xfrm>
          <a:prstGeom prst="rect">
            <a:avLst/>
          </a:prstGeom>
        </p:spPr>
      </p:pic>
    </p:spTree>
    <p:extLst>
      <p:ext uri="{BB962C8B-B14F-4D97-AF65-F5344CB8AC3E}">
        <p14:creationId xmlns:p14="http://schemas.microsoft.com/office/powerpoint/2010/main" val="22324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130"/>
          <p:cNvSpPr txBox="1">
            <a:spLocks noGrp="1"/>
          </p:cNvSpPr>
          <p:nvPr>
            <p:ph type="title"/>
          </p:nvPr>
        </p:nvSpPr>
        <p:spPr>
          <a:xfrm>
            <a:off x="98250" y="925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t>Background: Where did this idea come from?</a:t>
            </a:r>
            <a:endParaRPr sz="3000"/>
          </a:p>
        </p:txBody>
      </p:sp>
      <p:pic>
        <p:nvPicPr>
          <p:cNvPr id="944" name="Google Shape;944;p130" title="Nashua Technology Center Drone Program Promo">
            <a:hlinkClick r:id="rId3"/>
          </p:cNvPr>
          <p:cNvPicPr preferRelativeResize="0"/>
          <p:nvPr/>
        </p:nvPicPr>
        <p:blipFill>
          <a:blip r:embed="rId4">
            <a:alphaModFix/>
          </a:blip>
          <a:stretch>
            <a:fillRect/>
          </a:stretch>
        </p:blipFill>
        <p:spPr>
          <a:xfrm>
            <a:off x="2286000" y="10291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4"/>
                                        </p:tgtEl>
                                        <p:attrNameLst>
                                          <p:attrName>style.visibility</p:attrName>
                                        </p:attrNameLst>
                                      </p:cBhvr>
                                      <p:to>
                                        <p:strVal val="visible"/>
                                      </p:to>
                                    </p:set>
                                    <p:animEffect transition="in" filter="fade">
                                      <p:cBhvr>
                                        <p:cTn id="7" dur="1000"/>
                                        <p:tgtEl>
                                          <p:spTgt spid="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131"/>
          <p:cNvSpPr txBox="1">
            <a:spLocks noGrp="1"/>
          </p:cNvSpPr>
          <p:nvPr>
            <p:ph type="title"/>
          </p:nvPr>
        </p:nvSpPr>
        <p:spPr>
          <a:xfrm>
            <a:off x="98250" y="925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t>Values in STEM</a:t>
            </a:r>
            <a:endParaRPr sz="3000"/>
          </a:p>
        </p:txBody>
      </p:sp>
      <p:sp>
        <p:nvSpPr>
          <p:cNvPr id="950" name="Google Shape;950;p131"/>
          <p:cNvSpPr txBox="1"/>
          <p:nvPr/>
        </p:nvSpPr>
        <p:spPr>
          <a:xfrm>
            <a:off x="435100" y="884900"/>
            <a:ext cx="8489700" cy="375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a:latin typeface="Lato"/>
                <a:ea typeface="Lato"/>
                <a:cs typeface="Lato"/>
                <a:sym typeface="Lato"/>
              </a:rPr>
              <a:t>Two types of  fundamental values embedded within most cultures:</a:t>
            </a:r>
            <a:endParaRPr sz="1700">
              <a:latin typeface="Lato"/>
              <a:ea typeface="Lato"/>
              <a:cs typeface="Lato"/>
              <a:sym typeface="Lato"/>
            </a:endParaRPr>
          </a:p>
          <a:p>
            <a:pPr marL="0" lvl="0" indent="0" algn="l" rtl="0">
              <a:lnSpc>
                <a:spcPct val="115000"/>
              </a:lnSpc>
              <a:spcBef>
                <a:spcPts val="0"/>
              </a:spcBef>
              <a:spcAft>
                <a:spcPts val="0"/>
              </a:spcAft>
              <a:buNone/>
            </a:pPr>
            <a:endParaRPr sz="1700">
              <a:latin typeface="Lato"/>
              <a:ea typeface="Lato"/>
              <a:cs typeface="Lato"/>
              <a:sym typeface="Lato"/>
            </a:endParaRPr>
          </a:p>
          <a:p>
            <a:pPr marL="457200" lvl="0" indent="-336550" algn="l" rtl="0">
              <a:lnSpc>
                <a:spcPct val="115000"/>
              </a:lnSpc>
              <a:spcBef>
                <a:spcPts val="0"/>
              </a:spcBef>
              <a:spcAft>
                <a:spcPts val="0"/>
              </a:spcAft>
              <a:buSzPts val="1700"/>
              <a:buFont typeface="Lato"/>
              <a:buChar char="●"/>
            </a:pPr>
            <a:r>
              <a:rPr lang="en" sz="1700">
                <a:latin typeface="Lato"/>
                <a:ea typeface="Lato"/>
                <a:cs typeface="Lato"/>
                <a:sym typeface="Lato"/>
              </a:rPr>
              <a:t>Communal value is the extent to which a task is other-oriented (i.e., involves working with or helping others and creates opportunity for intimate bonds) </a:t>
            </a:r>
            <a:endParaRPr sz="1700">
              <a:latin typeface="Lato"/>
              <a:ea typeface="Lato"/>
              <a:cs typeface="Lato"/>
              <a:sym typeface="Lato"/>
            </a:endParaRPr>
          </a:p>
          <a:p>
            <a:pPr marL="457200" lvl="0" indent="-336550" algn="l" rtl="0">
              <a:lnSpc>
                <a:spcPct val="115000"/>
              </a:lnSpc>
              <a:spcBef>
                <a:spcPts val="0"/>
              </a:spcBef>
              <a:spcAft>
                <a:spcPts val="0"/>
              </a:spcAft>
              <a:buSzPts val="1700"/>
              <a:buFont typeface="Lato"/>
              <a:buChar char="●"/>
            </a:pPr>
            <a:r>
              <a:rPr lang="en" sz="1700">
                <a:latin typeface="Lato"/>
                <a:ea typeface="Lato"/>
                <a:cs typeface="Lato"/>
                <a:sym typeface="Lato"/>
              </a:rPr>
              <a:t>Agentic value is the extent to which a task provides autonomy, power, prestige or wealth (Pohlmann 2001).</a:t>
            </a:r>
            <a:endParaRPr sz="1700">
              <a:latin typeface="Lato"/>
              <a:ea typeface="Lato"/>
              <a:cs typeface="Lato"/>
              <a:sym typeface="Lato"/>
            </a:endParaRPr>
          </a:p>
          <a:p>
            <a:pPr marL="0" lvl="0" indent="0" algn="l" rtl="0">
              <a:lnSpc>
                <a:spcPct val="115000"/>
              </a:lnSpc>
              <a:spcBef>
                <a:spcPts val="0"/>
              </a:spcBef>
              <a:spcAft>
                <a:spcPts val="0"/>
              </a:spcAft>
              <a:buNone/>
            </a:pPr>
            <a:endParaRPr sz="1700">
              <a:latin typeface="Lato"/>
              <a:ea typeface="Lato"/>
              <a:cs typeface="Lato"/>
              <a:sym typeface="Lato"/>
            </a:endParaRPr>
          </a:p>
          <a:p>
            <a:pPr marL="0" lvl="0" indent="0" algn="l" rtl="0">
              <a:lnSpc>
                <a:spcPct val="115000"/>
              </a:lnSpc>
              <a:spcBef>
                <a:spcPts val="0"/>
              </a:spcBef>
              <a:spcAft>
                <a:spcPts val="0"/>
              </a:spcAft>
              <a:buNone/>
            </a:pPr>
            <a:r>
              <a:rPr lang="en" sz="1700">
                <a:latin typeface="Lato"/>
                <a:ea typeface="Lato"/>
                <a:cs typeface="Lato"/>
                <a:sym typeface="Lato"/>
              </a:rPr>
              <a:t>Communion is embedded within female (and typically western) gender norms and</a:t>
            </a:r>
            <a:endParaRPr sz="1700">
              <a:latin typeface="Lato"/>
              <a:ea typeface="Lato"/>
              <a:cs typeface="Lato"/>
              <a:sym typeface="Lato"/>
            </a:endParaRPr>
          </a:p>
          <a:p>
            <a:pPr marL="0" lvl="0" indent="0" algn="l" rtl="0">
              <a:lnSpc>
                <a:spcPct val="115000"/>
              </a:lnSpc>
              <a:spcBef>
                <a:spcPts val="0"/>
              </a:spcBef>
              <a:spcAft>
                <a:spcPts val="0"/>
              </a:spcAft>
              <a:buNone/>
            </a:pPr>
            <a:r>
              <a:rPr lang="en" sz="1700">
                <a:latin typeface="Lato"/>
                <a:ea typeface="Lato"/>
                <a:cs typeface="Lato"/>
                <a:sym typeface="Lato"/>
              </a:rPr>
              <a:t>agency within male (typically western) gender norms (e.g., Eagly et al. 2000) and as</a:t>
            </a:r>
            <a:endParaRPr sz="1700">
              <a:latin typeface="Lato"/>
              <a:ea typeface="Lato"/>
              <a:cs typeface="Lato"/>
              <a:sym typeface="Lato"/>
            </a:endParaRPr>
          </a:p>
          <a:p>
            <a:pPr marL="0" lvl="0" indent="0" algn="l" rtl="0">
              <a:lnSpc>
                <a:spcPct val="115000"/>
              </a:lnSpc>
              <a:spcBef>
                <a:spcPts val="0"/>
              </a:spcBef>
              <a:spcAft>
                <a:spcPts val="0"/>
              </a:spcAft>
              <a:buNone/>
            </a:pPr>
            <a:r>
              <a:rPr lang="en" sz="1700">
                <a:latin typeface="Lato"/>
                <a:ea typeface="Lato"/>
                <a:cs typeface="Lato"/>
                <a:sym typeface="Lato"/>
              </a:rPr>
              <a:t>a cause or consequence, there is a large robust finding that men prefer working with</a:t>
            </a:r>
            <a:endParaRPr sz="1700">
              <a:latin typeface="Lato"/>
              <a:ea typeface="Lato"/>
              <a:cs typeface="Lato"/>
              <a:sym typeface="Lato"/>
            </a:endParaRPr>
          </a:p>
          <a:p>
            <a:pPr marL="0" lvl="0" indent="0" algn="l" rtl="0">
              <a:lnSpc>
                <a:spcPct val="115000"/>
              </a:lnSpc>
              <a:spcBef>
                <a:spcPts val="0"/>
              </a:spcBef>
              <a:spcAft>
                <a:spcPts val="0"/>
              </a:spcAft>
              <a:buNone/>
            </a:pPr>
            <a:r>
              <a:rPr lang="en" sz="1700">
                <a:latin typeface="Lato"/>
                <a:ea typeface="Lato"/>
                <a:cs typeface="Lato"/>
                <a:sym typeface="Lato"/>
              </a:rPr>
              <a:t>‘‘things’’ and women prefer working with ‘‘people’’ (see the meta analyses by Su</a:t>
            </a:r>
            <a:endParaRPr sz="1700">
              <a:latin typeface="Lato"/>
              <a:ea typeface="Lato"/>
              <a:cs typeface="Lato"/>
              <a:sym typeface="Lato"/>
            </a:endParaRPr>
          </a:p>
          <a:p>
            <a:pPr marL="0" lvl="0" indent="0" algn="l" rtl="0">
              <a:lnSpc>
                <a:spcPct val="115000"/>
              </a:lnSpc>
              <a:spcBef>
                <a:spcPts val="0"/>
              </a:spcBef>
              <a:spcAft>
                <a:spcPts val="0"/>
              </a:spcAft>
              <a:buNone/>
            </a:pPr>
            <a:r>
              <a:rPr lang="en" sz="1700">
                <a:latin typeface="Lato"/>
                <a:ea typeface="Lato"/>
                <a:cs typeface="Lato"/>
                <a:sym typeface="Lato"/>
              </a:rPr>
              <a:t>et al. 2009).”</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132"/>
          <p:cNvSpPr txBox="1">
            <a:spLocks noGrp="1"/>
          </p:cNvSpPr>
          <p:nvPr>
            <p:ph type="title"/>
          </p:nvPr>
        </p:nvSpPr>
        <p:spPr>
          <a:xfrm>
            <a:off x="623888" y="1282305"/>
            <a:ext cx="7886700" cy="2139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Recruitment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133"/>
          <p:cNvSpPr txBox="1">
            <a:spLocks noGrp="1"/>
          </p:cNvSpPr>
          <p:nvPr>
            <p:ph type="title"/>
          </p:nvPr>
        </p:nvSpPr>
        <p:spPr>
          <a:xfrm>
            <a:off x="98250" y="925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Recruitment School Partners &amp; Community Interviews </a:t>
            </a:r>
            <a:endParaRPr sz="2800"/>
          </a:p>
        </p:txBody>
      </p:sp>
      <p:sp>
        <p:nvSpPr>
          <p:cNvPr id="961" name="Google Shape;961;p133"/>
          <p:cNvSpPr txBox="1"/>
          <p:nvPr/>
        </p:nvSpPr>
        <p:spPr>
          <a:xfrm>
            <a:off x="204700" y="921225"/>
            <a:ext cx="8720100" cy="223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latin typeface="Lato"/>
                <a:ea typeface="Lato"/>
                <a:cs typeface="Lato"/>
                <a:sym typeface="Lato"/>
              </a:rPr>
              <a:t>School Partners: </a:t>
            </a:r>
            <a:r>
              <a:rPr lang="en" sz="1900">
                <a:latin typeface="Lato"/>
                <a:ea typeface="Lato"/>
                <a:cs typeface="Lato"/>
                <a:sym typeface="Lato"/>
              </a:rPr>
              <a:t>Schools in NH &amp; ME middle school CTE/Science classes that would be interested in hearing about the project, receiving the equipment and training </a:t>
            </a:r>
            <a:endParaRPr sz="1900">
              <a:latin typeface="Lato"/>
              <a:ea typeface="Lato"/>
              <a:cs typeface="Lato"/>
              <a:sym typeface="Lato"/>
            </a:endParaRPr>
          </a:p>
          <a:p>
            <a:pPr marL="0" lvl="0" indent="0" algn="l" rtl="0">
              <a:spcBef>
                <a:spcPts val="0"/>
              </a:spcBef>
              <a:spcAft>
                <a:spcPts val="0"/>
              </a:spcAft>
              <a:buNone/>
            </a:pPr>
            <a:endParaRPr sz="1900">
              <a:latin typeface="Lato"/>
              <a:ea typeface="Lato"/>
              <a:cs typeface="Lato"/>
              <a:sym typeface="Lato"/>
            </a:endParaRPr>
          </a:p>
          <a:p>
            <a:pPr marL="0" lvl="0" indent="0" algn="l" rtl="0">
              <a:spcBef>
                <a:spcPts val="0"/>
              </a:spcBef>
              <a:spcAft>
                <a:spcPts val="0"/>
              </a:spcAft>
              <a:buNone/>
            </a:pPr>
            <a:r>
              <a:rPr lang="en" sz="1900" b="1">
                <a:latin typeface="Lato"/>
                <a:ea typeface="Lato"/>
                <a:cs typeface="Lato"/>
                <a:sym typeface="Lato"/>
              </a:rPr>
              <a:t>Community Interviews: </a:t>
            </a:r>
            <a:r>
              <a:rPr lang="en" sz="1900">
                <a:latin typeface="Lato"/>
                <a:ea typeface="Lato"/>
                <a:cs typeface="Lato"/>
                <a:sym typeface="Lato"/>
              </a:rPr>
              <a:t>Professionals in New England  (or similar rural areas ) using drones in their careers, looking for a diverse range of professionals from a variety of backgrounds, with a focus on female STEM professionals </a:t>
            </a:r>
            <a:endParaRPr sz="1900">
              <a:latin typeface="Lato"/>
              <a:ea typeface="Lato"/>
              <a:cs typeface="Lato"/>
              <a:sym typeface="Lato"/>
            </a:endParaRPr>
          </a:p>
        </p:txBody>
      </p:sp>
      <p:pic>
        <p:nvPicPr>
          <p:cNvPr id="962" name="Google Shape;962;p133" descr="Canine search and rescue dog with a drone "/>
          <p:cNvPicPr preferRelativeResize="0"/>
          <p:nvPr/>
        </p:nvPicPr>
        <p:blipFill>
          <a:blip r:embed="rId3">
            <a:alphaModFix/>
          </a:blip>
          <a:stretch>
            <a:fillRect/>
          </a:stretch>
        </p:blipFill>
        <p:spPr>
          <a:xfrm>
            <a:off x="6226467" y="3153225"/>
            <a:ext cx="2814058" cy="1874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134"/>
          <p:cNvSpPr txBox="1">
            <a:spLocks noGrp="1"/>
          </p:cNvSpPr>
          <p:nvPr>
            <p:ph type="title"/>
          </p:nvPr>
        </p:nvSpPr>
        <p:spPr>
          <a:xfrm>
            <a:off x="623888" y="1282305"/>
            <a:ext cx="7886700" cy="2139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Curriculum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35"/>
          <p:cNvSpPr txBox="1">
            <a:spLocks noGrp="1"/>
          </p:cNvSpPr>
          <p:nvPr>
            <p:ph type="title"/>
          </p:nvPr>
        </p:nvSpPr>
        <p:spPr>
          <a:xfrm>
            <a:off x="1233900" y="2053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Main Objectives </a:t>
            </a:r>
            <a:endParaRPr/>
          </a:p>
        </p:txBody>
      </p:sp>
      <p:sp>
        <p:nvSpPr>
          <p:cNvPr id="973" name="Google Shape;973;p135"/>
          <p:cNvSpPr txBox="1">
            <a:spLocks noGrp="1"/>
          </p:cNvSpPr>
          <p:nvPr>
            <p:ph type="body" idx="1"/>
          </p:nvPr>
        </p:nvSpPr>
        <p:spPr>
          <a:xfrm>
            <a:off x="1233900" y="854650"/>
            <a:ext cx="6944400" cy="286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a:t>Change the message.</a:t>
            </a:r>
            <a:r>
              <a:rPr lang="en" sz="1700"/>
              <a:t> To increase the motivation of female students to pursue STEM goals in rural communities, messages about STEM must be delivered in new ways to include communal goals, specifically those that are collaborative and/or altruistic.</a:t>
            </a:r>
            <a:endParaRPr sz="1700"/>
          </a:p>
          <a:p>
            <a:pPr marL="0" lvl="0" indent="0" algn="l" rtl="0">
              <a:spcBef>
                <a:spcPts val="1600"/>
              </a:spcBef>
              <a:spcAft>
                <a:spcPts val="0"/>
              </a:spcAft>
              <a:buNone/>
            </a:pPr>
            <a:r>
              <a:rPr lang="en" sz="1700" b="1"/>
              <a:t>Use the disruptive and multidisciplinary mechanism of drones.</a:t>
            </a:r>
            <a:r>
              <a:rPr lang="en" sz="1700"/>
              <a:t> Drones are not just disruptive. They have the multidisciplinary ability to reshape STEM industries by design and application. They lend themselves to breaking stereotypes and promoting communal goals and, thus, are the perfect “vehicle” for delivering a new message about STEM identity.</a:t>
            </a:r>
            <a:endParaRPr sz="1700"/>
          </a:p>
          <a:p>
            <a:pPr marL="0" lvl="0" indent="0" algn="l" rtl="0">
              <a:spcBef>
                <a:spcPts val="1600"/>
              </a:spcBef>
              <a:spcAft>
                <a:spcPts val="1600"/>
              </a:spcAft>
              <a:buNone/>
            </a:pPr>
            <a:r>
              <a:rPr lang="en" sz="1700" b="1"/>
              <a:t>Deliver the new message using strengths-based approaches.</a:t>
            </a:r>
            <a:r>
              <a:rPr lang="en" sz="1700"/>
              <a:t> Learning contexts must be designed to engage female students, mitigate stereotype threat, and leverage students’ assets.</a:t>
            </a:r>
            <a:endParaRPr sz="1700"/>
          </a:p>
        </p:txBody>
      </p:sp>
    </p:spTree>
  </p:cSld>
  <p:clrMapOvr>
    <a:masterClrMapping/>
  </p:clrMapOvr>
</p:sld>
</file>

<file path=ppt/theme/theme1.xml><?xml version="1.0" encoding="utf-8"?>
<a:theme xmlns:a="http://schemas.openxmlformats.org/drawingml/2006/main" name="CAST">
  <a:themeElements>
    <a:clrScheme name="Material">
      <a:dk1>
        <a:srgbClr val="212121"/>
      </a:dk1>
      <a:lt1>
        <a:srgbClr val="E1E1E1"/>
      </a:lt1>
      <a:dk2>
        <a:srgbClr val="FFFFFF"/>
      </a:dk2>
      <a:lt2>
        <a:srgbClr val="B5CC52"/>
      </a:lt2>
      <a:accent1>
        <a:srgbClr val="CC0083"/>
      </a:accent1>
      <a:accent2>
        <a:srgbClr val="E80189"/>
      </a:accent2>
      <a:accent3>
        <a:srgbClr val="FAD63D"/>
      </a:accent3>
      <a:accent4>
        <a:srgbClr val="301C5C"/>
      </a:accent4>
      <a:accent5>
        <a:srgbClr val="CFD8DC"/>
      </a:accent5>
      <a:accent6>
        <a:srgbClr val="424242"/>
      </a:accent6>
      <a:hlink>
        <a:srgbClr val="1D59B5"/>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ST">
  <a:themeElements>
    <a:clrScheme name="Material">
      <a:dk1>
        <a:srgbClr val="212121"/>
      </a:dk1>
      <a:lt1>
        <a:srgbClr val="E1E1E1"/>
      </a:lt1>
      <a:dk2>
        <a:srgbClr val="FFFFFF"/>
      </a:dk2>
      <a:lt2>
        <a:srgbClr val="B5CC52"/>
      </a:lt2>
      <a:accent1>
        <a:srgbClr val="CC0083"/>
      </a:accent1>
      <a:accent2>
        <a:srgbClr val="E80189"/>
      </a:accent2>
      <a:accent3>
        <a:srgbClr val="FAD63D"/>
      </a:accent3>
      <a:accent4>
        <a:srgbClr val="301C5C"/>
      </a:accent4>
      <a:accent5>
        <a:srgbClr val="CFD8DC"/>
      </a:accent5>
      <a:accent6>
        <a:srgbClr val="424242"/>
      </a:accent6>
      <a:hlink>
        <a:srgbClr val="1D59B5"/>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ST">
  <a:themeElements>
    <a:clrScheme name="Material">
      <a:dk1>
        <a:srgbClr val="212121"/>
      </a:dk1>
      <a:lt1>
        <a:srgbClr val="E1E1E1"/>
      </a:lt1>
      <a:dk2>
        <a:srgbClr val="FFFFFF"/>
      </a:dk2>
      <a:lt2>
        <a:srgbClr val="B5CC52"/>
      </a:lt2>
      <a:accent1>
        <a:srgbClr val="CC0083"/>
      </a:accent1>
      <a:accent2>
        <a:srgbClr val="E80189"/>
      </a:accent2>
      <a:accent3>
        <a:srgbClr val="FAD63D"/>
      </a:accent3>
      <a:accent4>
        <a:srgbClr val="301C5C"/>
      </a:accent4>
      <a:accent5>
        <a:srgbClr val="CFD8DC"/>
      </a:accent5>
      <a:accent6>
        <a:srgbClr val="424242"/>
      </a:accent6>
      <a:hlink>
        <a:srgbClr val="1D59B5"/>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692</Words>
  <Application>Microsoft Macintosh PowerPoint</Application>
  <PresentationFormat>On-screen Show (16:9)</PresentationFormat>
  <Paragraphs>38</Paragraphs>
  <Slides>10</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10</vt:i4>
      </vt:variant>
    </vt:vector>
  </HeadingPairs>
  <TitlesOfParts>
    <vt:vector size="22" baseType="lpstr">
      <vt:lpstr>Impact</vt:lpstr>
      <vt:lpstr>Noto Sans Symbols</vt:lpstr>
      <vt:lpstr>Courier New</vt:lpstr>
      <vt:lpstr>Lato Black</vt:lpstr>
      <vt:lpstr>Open Sans</vt:lpstr>
      <vt:lpstr>Lato</vt:lpstr>
      <vt:lpstr>Roboto</vt:lpstr>
      <vt:lpstr>Calibri</vt:lpstr>
      <vt:lpstr>Arial</vt:lpstr>
      <vt:lpstr>CAST</vt:lpstr>
      <vt:lpstr>CAST</vt:lpstr>
      <vt:lpstr>CAST</vt:lpstr>
      <vt:lpstr>Take Flight: Using Drones to Get Rural Middle School Girls Interested in STEM Careers</vt:lpstr>
      <vt:lpstr>Overview</vt:lpstr>
      <vt:lpstr>Overview (visual mapping)</vt:lpstr>
      <vt:lpstr>Background: Where did this idea come from?</vt:lpstr>
      <vt:lpstr>Values in STEM</vt:lpstr>
      <vt:lpstr>Recruitment </vt:lpstr>
      <vt:lpstr>Recruitment School Partners &amp; Community Interviews </vt:lpstr>
      <vt:lpstr>Curriculum </vt:lpstr>
      <vt:lpstr>Main Objectives </vt:lpstr>
      <vt:lpstr>How can you help more people consider a career in STEM?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Flight: Using Drones to Get Rural Middle School Girls Interested in STEM Careers</dc:title>
  <cp:lastModifiedBy>Agatha Oehlkers</cp:lastModifiedBy>
  <cp:revision>1</cp:revision>
  <dcterms:modified xsi:type="dcterms:W3CDTF">2022-10-26T20:13:48Z</dcterms:modified>
</cp:coreProperties>
</file>